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44" r:id="rId4"/>
  </p:sldMasterIdLst>
  <p:notesMasterIdLst>
    <p:notesMasterId r:id="rId6"/>
  </p:notesMasterIdLst>
  <p:handoutMasterIdLst>
    <p:handoutMasterId r:id="rId7"/>
  </p:handoutMasterIdLst>
  <p:sldIdLst>
    <p:sldId id="480" r:id="rId5"/>
  </p:sldIdLst>
  <p:sldSz cx="12192000" cy="6858000"/>
  <p:notesSz cx="7102475" cy="9369425"/>
  <p:defaultTextStyle>
    <a:defPPr>
      <a:defRPr lang="en-US"/>
    </a:defPPr>
    <a:lvl1pPr marL="0" algn="l" defTabSz="457153" rtl="0" eaLnBrk="1" latinLnBrk="0" hangingPunct="1">
      <a:defRPr sz="1917" kern="1200">
        <a:solidFill>
          <a:schemeClr val="tx1"/>
        </a:solidFill>
        <a:latin typeface="+mn-lt"/>
        <a:ea typeface="+mn-ea"/>
        <a:cs typeface="+mn-cs"/>
      </a:defRPr>
    </a:lvl1pPr>
    <a:lvl2pPr marL="457153" algn="l" defTabSz="457153" rtl="0" eaLnBrk="1" latinLnBrk="0" hangingPunct="1">
      <a:defRPr sz="1917" kern="1200">
        <a:solidFill>
          <a:schemeClr val="tx1"/>
        </a:solidFill>
        <a:latin typeface="+mn-lt"/>
        <a:ea typeface="+mn-ea"/>
        <a:cs typeface="+mn-cs"/>
      </a:defRPr>
    </a:lvl2pPr>
    <a:lvl3pPr marL="914306" algn="l" defTabSz="457153" rtl="0" eaLnBrk="1" latinLnBrk="0" hangingPunct="1">
      <a:defRPr sz="1917" kern="1200">
        <a:solidFill>
          <a:schemeClr val="tx1"/>
        </a:solidFill>
        <a:latin typeface="+mn-lt"/>
        <a:ea typeface="+mn-ea"/>
        <a:cs typeface="+mn-cs"/>
      </a:defRPr>
    </a:lvl3pPr>
    <a:lvl4pPr marL="1371459" algn="l" defTabSz="457153" rtl="0" eaLnBrk="1" latinLnBrk="0" hangingPunct="1">
      <a:defRPr sz="1917" kern="1200">
        <a:solidFill>
          <a:schemeClr val="tx1"/>
        </a:solidFill>
        <a:latin typeface="+mn-lt"/>
        <a:ea typeface="+mn-ea"/>
        <a:cs typeface="+mn-cs"/>
      </a:defRPr>
    </a:lvl4pPr>
    <a:lvl5pPr marL="1828612" algn="l" defTabSz="457153" rtl="0" eaLnBrk="1" latinLnBrk="0" hangingPunct="1">
      <a:defRPr sz="1917" kern="1200">
        <a:solidFill>
          <a:schemeClr val="tx1"/>
        </a:solidFill>
        <a:latin typeface="+mn-lt"/>
        <a:ea typeface="+mn-ea"/>
        <a:cs typeface="+mn-cs"/>
      </a:defRPr>
    </a:lvl5pPr>
    <a:lvl6pPr marL="2285763" algn="l" defTabSz="457153" rtl="0" eaLnBrk="1" latinLnBrk="0" hangingPunct="1">
      <a:defRPr sz="1917" kern="1200">
        <a:solidFill>
          <a:schemeClr val="tx1"/>
        </a:solidFill>
        <a:latin typeface="+mn-lt"/>
        <a:ea typeface="+mn-ea"/>
        <a:cs typeface="+mn-cs"/>
      </a:defRPr>
    </a:lvl6pPr>
    <a:lvl7pPr marL="2742918" algn="l" defTabSz="457153" rtl="0" eaLnBrk="1" latinLnBrk="0" hangingPunct="1">
      <a:defRPr sz="1917" kern="1200">
        <a:solidFill>
          <a:schemeClr val="tx1"/>
        </a:solidFill>
        <a:latin typeface="+mn-lt"/>
        <a:ea typeface="+mn-ea"/>
        <a:cs typeface="+mn-cs"/>
      </a:defRPr>
    </a:lvl7pPr>
    <a:lvl8pPr marL="3200069" algn="l" defTabSz="457153" rtl="0" eaLnBrk="1" latinLnBrk="0" hangingPunct="1">
      <a:defRPr sz="1917" kern="1200">
        <a:solidFill>
          <a:schemeClr val="tx1"/>
        </a:solidFill>
        <a:latin typeface="+mn-lt"/>
        <a:ea typeface="+mn-ea"/>
        <a:cs typeface="+mn-cs"/>
      </a:defRPr>
    </a:lvl8pPr>
    <a:lvl9pPr marL="3657222" algn="l" defTabSz="457153" rtl="0" eaLnBrk="1" latinLnBrk="0" hangingPunct="1">
      <a:defRPr sz="191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1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illian Montgomery" initials="G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CE12"/>
    <a:srgbClr val="F36F31"/>
    <a:srgbClr val="048141"/>
    <a:srgbClr val="1F80C3"/>
    <a:srgbClr val="7A54A3"/>
    <a:srgbClr val="E32228"/>
    <a:srgbClr val="5EC8D6"/>
    <a:srgbClr val="9E664D"/>
    <a:srgbClr val="6E3393"/>
    <a:srgbClr val="1E42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9B918E-6BFC-9385-1F28-7F7BEFF323B9}" v="2" dt="2024-07-15T14:24:22.5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08" autoAdjust="0"/>
    <p:restoredTop sz="96327" autoAdjust="0"/>
  </p:normalViewPr>
  <p:slideViewPr>
    <p:cSldViewPr snapToGrid="0">
      <p:cViewPr varScale="1">
        <p:scale>
          <a:sx n="125" d="100"/>
          <a:sy n="125" d="100"/>
        </p:scale>
        <p:origin x="816" y="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99" d="100"/>
          <a:sy n="99" d="100"/>
        </p:scale>
        <p:origin x="4323" y="65"/>
      </p:cViewPr>
      <p:guideLst>
        <p:guide orient="horz" pos="2951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WIN REYES" userId="1c55308469b3adc7" providerId="LiveId" clId="{533F51BA-6614-433B-BB81-5FE42FF62483}"/>
    <pc:docChg chg="custSel addSld delSld modSld sldOrd modMainMaster">
      <pc:chgData name="EDWIN REYES" userId="1c55308469b3adc7" providerId="LiveId" clId="{533F51BA-6614-433B-BB81-5FE42FF62483}" dt="2024-02-15T17:01:33.950" v="125" actId="20577"/>
      <pc:docMkLst>
        <pc:docMk/>
      </pc:docMkLst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0" sldId="256"/>
        </pc:sldMkLst>
      </pc:sldChg>
      <pc:sldChg chg="del">
        <pc:chgData name="EDWIN REYES" userId="1c55308469b3adc7" providerId="LiveId" clId="{533F51BA-6614-433B-BB81-5FE42FF62483}" dt="2024-01-25T16:50:29.128" v="10" actId="47"/>
        <pc:sldMkLst>
          <pc:docMk/>
          <pc:sldMk cId="2864427769" sldId="477"/>
        </pc:sldMkLst>
      </pc:sldChg>
      <pc:sldChg chg="del">
        <pc:chgData name="EDWIN REYES" userId="1c55308469b3adc7" providerId="LiveId" clId="{533F51BA-6614-433B-BB81-5FE42FF62483}" dt="2024-01-25T16:50:27.908" v="9" actId="47"/>
        <pc:sldMkLst>
          <pc:docMk/>
          <pc:sldMk cId="2488700006" sldId="478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378420736" sldId="479"/>
        </pc:sldMkLst>
      </pc:sldChg>
      <pc:sldChg chg="modSp add mod ord">
        <pc:chgData name="EDWIN REYES" userId="1c55308469b3adc7" providerId="LiveId" clId="{533F51BA-6614-433B-BB81-5FE42FF62483}" dt="2024-02-15T17:01:33.950" v="125" actId="20577"/>
        <pc:sldMkLst>
          <pc:docMk/>
          <pc:sldMk cId="1950096653" sldId="480"/>
        </pc:sldMkLst>
        <pc:spChg chg="mod">
          <ac:chgData name="EDWIN REYES" userId="1c55308469b3adc7" providerId="LiveId" clId="{533F51BA-6614-433B-BB81-5FE42FF62483}" dt="2024-02-15T17:01:33.950" v="125" actId="20577"/>
          <ac:spMkLst>
            <pc:docMk/>
            <pc:sldMk cId="1950096653" sldId="480"/>
            <ac:spMk id="4" creationId="{8C4D8927-3C06-4713-A149-B86A5D465B29}"/>
          </ac:spMkLst>
        </pc:spChg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2246976775" sldId="481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2858296949" sldId="482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1957365130" sldId="483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3506993146" sldId="484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1288045368" sldId="550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3759351358" sldId="551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717604857" sldId="553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2861606824" sldId="554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3323673740" sldId="559"/>
        </pc:sldMkLst>
      </pc:sldChg>
      <pc:sldChg chg="modSp add del mod">
        <pc:chgData name="EDWIN REYES" userId="1c55308469b3adc7" providerId="LiveId" clId="{533F51BA-6614-433B-BB81-5FE42FF62483}" dt="2024-02-15T16:47:05.599" v="100" actId="47"/>
        <pc:sldMkLst>
          <pc:docMk/>
          <pc:sldMk cId="2705711186" sldId="566"/>
        </pc:sldMkLst>
        <pc:spChg chg="mod">
          <ac:chgData name="EDWIN REYES" userId="1c55308469b3adc7" providerId="LiveId" clId="{533F51BA-6614-433B-BB81-5FE42FF62483}" dt="2024-01-25T16:51:31.087" v="31" actId="20577"/>
          <ac:spMkLst>
            <pc:docMk/>
            <pc:sldMk cId="2705711186" sldId="566"/>
            <ac:spMk id="2" creationId="{9AE03901-419F-9E45-8639-C81AFB5CD7CA}"/>
          </ac:spMkLst>
        </pc:spChg>
      </pc:sldChg>
      <pc:sldChg chg="modSp add del mod">
        <pc:chgData name="EDWIN REYES" userId="1c55308469b3adc7" providerId="LiveId" clId="{533F51BA-6614-433B-BB81-5FE42FF62483}" dt="2024-02-15T16:46:54.329" v="99" actId="47"/>
        <pc:sldMkLst>
          <pc:docMk/>
          <pc:sldMk cId="3504826681" sldId="567"/>
        </pc:sldMkLst>
        <pc:spChg chg="mod">
          <ac:chgData name="EDWIN REYES" userId="1c55308469b3adc7" providerId="LiveId" clId="{533F51BA-6614-433B-BB81-5FE42FF62483}" dt="2024-01-25T16:55:08.172" v="97" actId="27636"/>
          <ac:spMkLst>
            <pc:docMk/>
            <pc:sldMk cId="3504826681" sldId="567"/>
            <ac:spMk id="6" creationId="{13F0C961-8F82-564E-9474-800033351FCE}"/>
          </ac:spMkLst>
        </pc:spChg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3628267156" sldId="614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436052257" sldId="617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3027114463" sldId="618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3091143951" sldId="620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1258033225" sldId="630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3921628684" sldId="640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3063886825" sldId="641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2679680719" sldId="643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3097073077" sldId="644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92414550" sldId="647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4140413118" sldId="648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2235535822" sldId="649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1364367596" sldId="650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1640065000" sldId="651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734427403" sldId="653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32738200" sldId="654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3041733498" sldId="656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2291526127" sldId="657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4006296493" sldId="658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3357667177" sldId="659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76769132" sldId="660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1222186063" sldId="661"/>
        </pc:sldMkLst>
      </pc:sldChg>
      <pc:sldChg chg="add del">
        <pc:chgData name="EDWIN REYES" userId="1c55308469b3adc7" providerId="LiveId" clId="{533F51BA-6614-433B-BB81-5FE42FF62483}" dt="2024-01-25T16:55:11.634" v="98" actId="47"/>
        <pc:sldMkLst>
          <pc:docMk/>
          <pc:sldMk cId="2389751697" sldId="662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3919436952" sldId="663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3666015481" sldId="664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2022940040" sldId="665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702752664" sldId="666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3213386566" sldId="803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1415228818" sldId="804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2877861170" sldId="805"/>
        </pc:sldMkLst>
      </pc:sldChg>
      <pc:sldChg chg="modSp add del mod">
        <pc:chgData name="EDWIN REYES" userId="1c55308469b3adc7" providerId="LiveId" clId="{533F51BA-6614-433B-BB81-5FE42FF62483}" dt="2024-02-15T16:46:54.329" v="99" actId="47"/>
        <pc:sldMkLst>
          <pc:docMk/>
          <pc:sldMk cId="1273835094" sldId="806"/>
        </pc:sldMkLst>
        <pc:spChg chg="mod">
          <ac:chgData name="EDWIN REYES" userId="1c55308469b3adc7" providerId="LiveId" clId="{533F51BA-6614-433B-BB81-5FE42FF62483}" dt="2024-01-25T16:47:44.529" v="8" actId="20577"/>
          <ac:spMkLst>
            <pc:docMk/>
            <pc:sldMk cId="1273835094" sldId="806"/>
            <ac:spMk id="4" creationId="{B5B78288-FF54-4B91-BB53-2D14B4F6756E}"/>
          </ac:spMkLst>
        </pc:spChg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3672435207" sldId="807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3848943266" sldId="808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3477202015" sldId="809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2224555733" sldId="810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2149816140" sldId="811"/>
        </pc:sldMkLst>
      </pc:sldChg>
      <pc:sldChg chg="add del">
        <pc:chgData name="EDWIN REYES" userId="1c55308469b3adc7" providerId="LiveId" clId="{533F51BA-6614-433B-BB81-5FE42FF62483}" dt="2024-02-15T16:46:54.329" v="99" actId="47"/>
        <pc:sldMkLst>
          <pc:docMk/>
          <pc:sldMk cId="3322583488" sldId="812"/>
        </pc:sldMkLst>
      </pc:sldChg>
      <pc:sldMasterChg chg="delSldLayout modSldLayout sldLayoutOrd">
        <pc:chgData name="EDWIN REYES" userId="1c55308469b3adc7" providerId="LiveId" clId="{533F51BA-6614-433B-BB81-5FE42FF62483}" dt="2024-02-15T17:00:44.779" v="120" actId="20578"/>
        <pc:sldMasterMkLst>
          <pc:docMk/>
          <pc:sldMasterMk cId="2782310007" sldId="2147483944"/>
        </pc:sldMasterMkLst>
        <pc:sldLayoutChg chg="ord">
          <pc:chgData name="EDWIN REYES" userId="1c55308469b3adc7" providerId="LiveId" clId="{533F51BA-6614-433B-BB81-5FE42FF62483}" dt="2024-02-15T16:57:43.132" v="115" actId="20578"/>
          <pc:sldLayoutMkLst>
            <pc:docMk/>
            <pc:sldMasterMk cId="2782310007" sldId="2147483944"/>
            <pc:sldLayoutMk cId="4017490260" sldId="2147483872"/>
          </pc:sldLayoutMkLst>
        </pc:sldLayoutChg>
        <pc:sldLayoutChg chg="ord">
          <pc:chgData name="EDWIN REYES" userId="1c55308469b3adc7" providerId="LiveId" clId="{533F51BA-6614-433B-BB81-5FE42FF62483}" dt="2024-02-15T16:49:37.411" v="108" actId="20578"/>
          <pc:sldLayoutMkLst>
            <pc:docMk/>
            <pc:sldMasterMk cId="2782310007" sldId="2147483944"/>
            <pc:sldLayoutMk cId="1238980387" sldId="2147484005"/>
          </pc:sldLayoutMkLst>
        </pc:sldLayoutChg>
        <pc:sldLayoutChg chg="del">
          <pc:chgData name="EDWIN REYES" userId="1c55308469b3adc7" providerId="LiveId" clId="{533F51BA-6614-433B-BB81-5FE42FF62483}" dt="2024-02-15T16:50:12.996" v="109" actId="2696"/>
          <pc:sldLayoutMkLst>
            <pc:docMk/>
            <pc:sldMasterMk cId="2782310007" sldId="2147483944"/>
            <pc:sldLayoutMk cId="3130124686" sldId="2147484006"/>
          </pc:sldLayoutMkLst>
        </pc:sldLayoutChg>
        <pc:sldLayoutChg chg="del">
          <pc:chgData name="EDWIN REYES" userId="1c55308469b3adc7" providerId="LiveId" clId="{533F51BA-6614-433B-BB81-5FE42FF62483}" dt="2024-02-15T16:51:36.031" v="111" actId="2696"/>
          <pc:sldLayoutMkLst>
            <pc:docMk/>
            <pc:sldMasterMk cId="2782310007" sldId="2147483944"/>
            <pc:sldLayoutMk cId="2137854897" sldId="2147484007"/>
          </pc:sldLayoutMkLst>
        </pc:sldLayoutChg>
        <pc:sldLayoutChg chg="del">
          <pc:chgData name="EDWIN REYES" userId="1c55308469b3adc7" providerId="LiveId" clId="{533F51BA-6614-433B-BB81-5FE42FF62483}" dt="2024-02-15T16:51:35.990" v="110" actId="2696"/>
          <pc:sldLayoutMkLst>
            <pc:docMk/>
            <pc:sldMasterMk cId="2782310007" sldId="2147483944"/>
            <pc:sldLayoutMk cId="1032682995" sldId="2147484008"/>
          </pc:sldLayoutMkLst>
        </pc:sldLayoutChg>
        <pc:sldLayoutChg chg="del">
          <pc:chgData name="EDWIN REYES" userId="1c55308469b3adc7" providerId="LiveId" clId="{533F51BA-6614-433B-BB81-5FE42FF62483}" dt="2024-02-15T16:52:38.324" v="112" actId="2696"/>
          <pc:sldLayoutMkLst>
            <pc:docMk/>
            <pc:sldMasterMk cId="2782310007" sldId="2147483944"/>
            <pc:sldLayoutMk cId="417343596" sldId="2147484009"/>
          </pc:sldLayoutMkLst>
        </pc:sldLayoutChg>
        <pc:sldLayoutChg chg="mod ord">
          <pc:chgData name="EDWIN REYES" userId="1c55308469b3adc7" providerId="LiveId" clId="{533F51BA-6614-433B-BB81-5FE42FF62483}" dt="2024-02-15T17:00:16.796" v="117" actId="20578"/>
          <pc:sldLayoutMkLst>
            <pc:docMk/>
            <pc:sldMasterMk cId="2782310007" sldId="2147483944"/>
            <pc:sldLayoutMk cId="482653972" sldId="2147484011"/>
          </pc:sldLayoutMkLst>
        </pc:sldLayoutChg>
        <pc:sldLayoutChg chg="ord">
          <pc:chgData name="EDWIN REYES" userId="1c55308469b3adc7" providerId="LiveId" clId="{533F51BA-6614-433B-BB81-5FE42FF62483}" dt="2024-02-15T17:00:44.779" v="120" actId="20578"/>
          <pc:sldLayoutMkLst>
            <pc:docMk/>
            <pc:sldMasterMk cId="2782310007" sldId="2147483944"/>
            <pc:sldLayoutMk cId="1017628948" sldId="2147484026"/>
          </pc:sldLayoutMkLst>
        </pc:sldLayoutChg>
        <pc:sldLayoutChg chg="del">
          <pc:chgData name="EDWIN REYES" userId="1c55308469b3adc7" providerId="LiveId" clId="{533F51BA-6614-433B-BB81-5FE42FF62483}" dt="2024-02-15T16:46:54.329" v="99" actId="47"/>
          <pc:sldLayoutMkLst>
            <pc:docMk/>
            <pc:sldMasterMk cId="2782310007" sldId="2147483944"/>
            <pc:sldLayoutMk cId="4094984361" sldId="2147484026"/>
          </pc:sldLayoutMkLst>
        </pc:sldLayoutChg>
        <pc:sldLayoutChg chg="del">
          <pc:chgData name="EDWIN REYES" userId="1c55308469b3adc7" providerId="LiveId" clId="{533F51BA-6614-433B-BB81-5FE42FF62483}" dt="2024-02-15T16:46:54.329" v="99" actId="47"/>
          <pc:sldLayoutMkLst>
            <pc:docMk/>
            <pc:sldMasterMk cId="2782310007" sldId="2147483944"/>
            <pc:sldLayoutMk cId="1443723362" sldId="2147484027"/>
          </pc:sldLayoutMkLst>
        </pc:sldLayoutChg>
        <pc:sldLayoutChg chg="del">
          <pc:chgData name="EDWIN REYES" userId="1c55308469b3adc7" providerId="LiveId" clId="{533F51BA-6614-433B-BB81-5FE42FF62483}" dt="2024-02-15T16:46:54.329" v="99" actId="47"/>
          <pc:sldLayoutMkLst>
            <pc:docMk/>
            <pc:sldMasterMk cId="2782310007" sldId="2147483944"/>
            <pc:sldLayoutMk cId="3047648392" sldId="2147484028"/>
          </pc:sldLayoutMkLst>
        </pc:sldLayoutChg>
      </pc:sldMasterChg>
    </pc:docChg>
  </pc:docChgLst>
  <pc:docChgLst>
    <pc:chgData name="Elmira Valdez" userId="S::evaldez@fulham.com::a9e05592-7c83-4370-9359-c4b2ab6ac8a2" providerId="AD" clId="Web-{1C9B918E-6BFC-9385-1F28-7F7BEFF323B9}"/>
    <pc:docChg chg="addSld delSld">
      <pc:chgData name="Elmira Valdez" userId="S::evaldez@fulham.com::a9e05592-7c83-4370-9359-c4b2ab6ac8a2" providerId="AD" clId="Web-{1C9B918E-6BFC-9385-1F28-7F7BEFF323B9}" dt="2024-07-15T14:24:22.573" v="1"/>
      <pc:docMkLst>
        <pc:docMk/>
      </pc:docMkLst>
      <pc:sldChg chg="new del">
        <pc:chgData name="Elmira Valdez" userId="S::evaldez@fulham.com::a9e05592-7c83-4370-9359-c4b2ab6ac8a2" providerId="AD" clId="Web-{1C9B918E-6BFC-9385-1F28-7F7BEFF323B9}" dt="2024-07-15T14:24:22.573" v="1"/>
        <pc:sldMkLst>
          <pc:docMk/>
          <pc:sldMk cId="1874632282" sldId="48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468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9525"/>
            <a:ext cx="3078163" cy="468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2725" y="8899525"/>
            <a:ext cx="3078163" cy="468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151696-4263-4686-8631-6326D8E42C39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1615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8471"/>
          </a:xfrm>
          <a:prstGeom prst="rect">
            <a:avLst/>
          </a:prstGeom>
        </p:spPr>
        <p:txBody>
          <a:bodyPr vert="horz" lIns="94119" tIns="47060" rIns="94119" bIns="4706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8471"/>
          </a:xfrm>
          <a:prstGeom prst="rect">
            <a:avLst/>
          </a:prstGeom>
        </p:spPr>
        <p:txBody>
          <a:bodyPr vert="horz" lIns="94119" tIns="47060" rIns="94119" bIns="4706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7B714F60-978E-4B46-A1E7-4610C4949FB2}" type="datetimeFigureOut">
              <a:rPr lang="en-US" smtClean="0"/>
              <a:pPr/>
              <a:t>1/13/25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468313"/>
            <a:ext cx="2895600" cy="16287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119" tIns="47060" rIns="94119" bIns="4706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2179948"/>
            <a:ext cx="5681980" cy="6486770"/>
          </a:xfrm>
          <a:prstGeom prst="rect">
            <a:avLst/>
          </a:prstGeom>
        </p:spPr>
        <p:txBody>
          <a:bodyPr vert="horz" lIns="94119" tIns="47060" rIns="94119" bIns="4706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9328"/>
            <a:ext cx="3077739" cy="468471"/>
          </a:xfrm>
          <a:prstGeom prst="rect">
            <a:avLst/>
          </a:prstGeom>
        </p:spPr>
        <p:txBody>
          <a:bodyPr vert="horz" lIns="94119" tIns="47060" rIns="94119" bIns="4706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899328"/>
            <a:ext cx="3077739" cy="468471"/>
          </a:xfrm>
          <a:prstGeom prst="rect">
            <a:avLst/>
          </a:prstGeom>
        </p:spPr>
        <p:txBody>
          <a:bodyPr vert="horz" lIns="94119" tIns="47060" rIns="94119" bIns="4706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338491A7-CDAE-6648-97E4-398EE75EB38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804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153" rtl="0" eaLnBrk="1" latinLnBrk="0" hangingPunct="1">
      <a:defRPr sz="917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153" algn="l" defTabSz="457153" rtl="0" eaLnBrk="1" latinLnBrk="0" hangingPunct="1">
      <a:defRPr sz="917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306" algn="l" defTabSz="457153" rtl="0" eaLnBrk="1" latinLnBrk="0" hangingPunct="1">
      <a:defRPr sz="917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459" algn="l" defTabSz="457153" rtl="0" eaLnBrk="1" latinLnBrk="0" hangingPunct="1">
      <a:defRPr sz="917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612" algn="l" defTabSz="457153" rtl="0" eaLnBrk="1" latinLnBrk="0" hangingPunct="1">
      <a:defRPr sz="917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5763" algn="l" defTabSz="457153" rtl="0" eaLnBrk="1" latinLnBrk="0" hangingPunct="1">
      <a:defRPr sz="1333" kern="1200">
        <a:solidFill>
          <a:schemeClr val="tx1"/>
        </a:solidFill>
        <a:latin typeface="+mn-lt"/>
        <a:ea typeface="+mn-ea"/>
        <a:cs typeface="+mn-cs"/>
      </a:defRPr>
    </a:lvl6pPr>
    <a:lvl7pPr marL="2742918" algn="l" defTabSz="457153" rtl="0" eaLnBrk="1" latinLnBrk="0" hangingPunct="1">
      <a:defRPr sz="1333" kern="1200">
        <a:solidFill>
          <a:schemeClr val="tx1"/>
        </a:solidFill>
        <a:latin typeface="+mn-lt"/>
        <a:ea typeface="+mn-ea"/>
        <a:cs typeface="+mn-cs"/>
      </a:defRPr>
    </a:lvl7pPr>
    <a:lvl8pPr marL="3200069" algn="l" defTabSz="457153" rtl="0" eaLnBrk="1" latinLnBrk="0" hangingPunct="1">
      <a:defRPr sz="1333" kern="1200">
        <a:solidFill>
          <a:schemeClr val="tx1"/>
        </a:solidFill>
        <a:latin typeface="+mn-lt"/>
        <a:ea typeface="+mn-ea"/>
        <a:cs typeface="+mn-cs"/>
      </a:defRPr>
    </a:lvl8pPr>
    <a:lvl9pPr marL="3657222" algn="l" defTabSz="457153" rtl="0" eaLnBrk="1" latinLnBrk="0" hangingPunct="1">
      <a:defRPr sz="133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5.png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png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7.png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1.xml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5.png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1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1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0.png"/><Relationship Id="rId5" Type="http://schemas.microsoft.com/office/2007/relationships/hdphoto" Target="../media/hdphoto3.wdp"/><Relationship Id="rId4" Type="http://schemas.openxmlformats.org/officeDocument/2006/relationships/image" Target="../media/image29.png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1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Master" Target="../slideMasters/slideMaster1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Master" Target="../slideMasters/slideMaster1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Master" Target="../slideMasters/slideMaster1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1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Master" Target="../slideMasters/slideMaster1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Master" Target="../slideMasters/slideMaster1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Master" Target="../slideMasters/slideMaster1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3.wdp"/><Relationship Id="rId4" Type="http://schemas.openxmlformats.org/officeDocument/2006/relationships/image" Target="../media/image29.png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Master" Target="../slideMasters/slideMaster1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1.xml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3.png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Layouts/_rels/slideLayout1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44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3.png"/><Relationship Id="rId5" Type="http://schemas.microsoft.com/office/2007/relationships/hdphoto" Target="../media/hdphoto3.wdp"/><Relationship Id="rId4" Type="http://schemas.openxmlformats.org/officeDocument/2006/relationships/image" Target="../media/image29.png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8.png"/><Relationship Id="rId5" Type="http://schemas.openxmlformats.org/officeDocument/2006/relationships/image" Target="../media/image40.png"/><Relationship Id="rId4" Type="http://schemas.openxmlformats.org/officeDocument/2006/relationships/image" Target="../media/image77.jp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8.png"/><Relationship Id="rId4" Type="http://schemas.openxmlformats.org/officeDocument/2006/relationships/image" Target="../media/image8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7.jp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0.png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png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png"/><Relationship Id="rId4" Type="http://schemas.openxmlformats.org/officeDocument/2006/relationships/image" Target="../media/image77.jpg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0.png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ha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78C33F04-5800-9945-8FA3-DF4527C230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2722"/>
            <a:ext cx="12192000" cy="7030722"/>
          </a:xfrm>
          <a:custGeom>
            <a:avLst/>
            <a:gdLst>
              <a:gd name="connsiteX0" fmla="*/ 0 w 12192000"/>
              <a:gd name="connsiteY0" fmla="*/ 0 h 7030722"/>
              <a:gd name="connsiteX1" fmla="*/ 12192000 w 12192000"/>
              <a:gd name="connsiteY1" fmla="*/ 0 h 7030722"/>
              <a:gd name="connsiteX2" fmla="*/ 12192000 w 12192000"/>
              <a:gd name="connsiteY2" fmla="*/ 6701480 h 7030722"/>
              <a:gd name="connsiteX3" fmla="*/ 8958460 w 12192000"/>
              <a:gd name="connsiteY3" fmla="*/ 6701479 h 7030722"/>
              <a:gd name="connsiteX4" fmla="*/ 8789126 w 12192000"/>
              <a:gd name="connsiteY4" fmla="*/ 6870813 h 7030722"/>
              <a:gd name="connsiteX5" fmla="*/ 8789126 w 12192000"/>
              <a:gd name="connsiteY5" fmla="*/ 7030722 h 7030722"/>
              <a:gd name="connsiteX6" fmla="*/ 0 w 12192000"/>
              <a:gd name="connsiteY6" fmla="*/ 7030722 h 7030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2">
                <a:moveTo>
                  <a:pt x="0" y="0"/>
                </a:moveTo>
                <a:lnTo>
                  <a:pt x="12192000" y="0"/>
                </a:lnTo>
                <a:lnTo>
                  <a:pt x="12192000" y="6701480"/>
                </a:lnTo>
                <a:cubicBezTo>
                  <a:pt x="11114154" y="6701480"/>
                  <a:pt x="10036308" y="6701479"/>
                  <a:pt x="8958460" y="6701479"/>
                </a:cubicBezTo>
                <a:cubicBezTo>
                  <a:pt x="8864940" y="6701479"/>
                  <a:pt x="8789126" y="6777292"/>
                  <a:pt x="8789126" y="6870813"/>
                </a:cubicBezTo>
                <a:lnTo>
                  <a:pt x="8789126" y="7030722"/>
                </a:lnTo>
                <a:lnTo>
                  <a:pt x="0" y="7030722"/>
                </a:lnTo>
                <a:close/>
              </a:path>
            </a:pathLst>
          </a:custGeom>
        </p:spPr>
      </p:pic>
      <p:sp>
        <p:nvSpPr>
          <p:cNvPr id="19" name="Freeform 18">
            <a:extLst>
              <a:ext uri="{FF2B5EF4-FFF2-40B4-BE49-F238E27FC236}">
                <a16:creationId xmlns:a16="http://schemas.microsoft.com/office/drawing/2014/main" id="{5EE60568-E6FD-624E-8523-1ABA5A933097}"/>
              </a:ext>
            </a:extLst>
          </p:cNvPr>
          <p:cNvSpPr/>
          <p:nvPr userDrawn="1"/>
        </p:nvSpPr>
        <p:spPr>
          <a:xfrm>
            <a:off x="0" y="-177274"/>
            <a:ext cx="12192000" cy="7035273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1480 h 7030721"/>
              <a:gd name="connsiteX3" fmla="*/ 8958460 w 12192000"/>
              <a:gd name="connsiteY3" fmla="*/ 6701479 h 7030721"/>
              <a:gd name="connsiteX4" fmla="*/ 8789126 w 12192000"/>
              <a:gd name="connsiteY4" fmla="*/ 6870813 h 7030721"/>
              <a:gd name="connsiteX5" fmla="*/ 8789126 w 12192000"/>
              <a:gd name="connsiteY5" fmla="*/ 6870813 h 7030721"/>
              <a:gd name="connsiteX6" fmla="*/ 8789126 w 12192000"/>
              <a:gd name="connsiteY6" fmla="*/ 7030721 h 7030721"/>
              <a:gd name="connsiteX7" fmla="*/ 0 w 12192000"/>
              <a:gd name="connsiteY7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1480"/>
                </a:lnTo>
                <a:cubicBezTo>
                  <a:pt x="11114154" y="6701480"/>
                  <a:pt x="10036308" y="6701479"/>
                  <a:pt x="8958460" y="6701479"/>
                </a:cubicBezTo>
                <a:cubicBezTo>
                  <a:pt x="8864940" y="6701479"/>
                  <a:pt x="8789126" y="6777292"/>
                  <a:pt x="8789126" y="6870813"/>
                </a:cubicBezTo>
                <a:lnTo>
                  <a:pt x="8789126" y="6870813"/>
                </a:ln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1" name="Parallelogram 9">
            <a:extLst>
              <a:ext uri="{FF2B5EF4-FFF2-40B4-BE49-F238E27FC236}">
                <a16:creationId xmlns:a16="http://schemas.microsoft.com/office/drawing/2014/main" id="{2D71BBD0-8B6C-1946-885D-FA821D812751}"/>
              </a:ext>
            </a:extLst>
          </p:cNvPr>
          <p:cNvSpPr/>
          <p:nvPr userDrawn="1"/>
        </p:nvSpPr>
        <p:spPr>
          <a:xfrm>
            <a:off x="6353298" y="-177274"/>
            <a:ext cx="5838701" cy="7035273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gradFill>
            <a:gsLst>
              <a:gs pos="19000">
                <a:srgbClr val="662F8C"/>
              </a:gs>
              <a:gs pos="100000">
                <a:srgbClr val="193F7F"/>
              </a:gs>
            </a:gsLst>
            <a:lin ang="3600000" scaled="0"/>
          </a:gradFill>
          <a:ln w="158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21F752-0210-F84F-98F3-C4684AC360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8170" y="383894"/>
            <a:ext cx="3346012" cy="749729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dirty="0"/>
              <a:t>Click to edit Master 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95E28A5-E1E5-FB4C-B03A-0012AE2019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98290"/>
            <a:ext cx="6602922" cy="7756289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>
                <a:alpha val="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0189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iteContro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A39E425A-F373-8B48-AF3A-4BCFC27404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9879"/>
            <a:ext cx="12191998" cy="7037879"/>
          </a:xfrm>
          <a:custGeom>
            <a:avLst/>
            <a:gdLst>
              <a:gd name="connsiteX0" fmla="*/ 0 w 12191998"/>
              <a:gd name="connsiteY0" fmla="*/ 0 h 7037879"/>
              <a:gd name="connsiteX1" fmla="*/ 12191998 w 12191998"/>
              <a:gd name="connsiteY1" fmla="*/ 0 h 7037879"/>
              <a:gd name="connsiteX2" fmla="*/ 12191998 w 12191998"/>
              <a:gd name="connsiteY2" fmla="*/ 6708637 h 7037879"/>
              <a:gd name="connsiteX3" fmla="*/ 8958460 w 12191998"/>
              <a:gd name="connsiteY3" fmla="*/ 6708636 h 7037879"/>
              <a:gd name="connsiteX4" fmla="*/ 8789126 w 12191998"/>
              <a:gd name="connsiteY4" fmla="*/ 6877970 h 7037879"/>
              <a:gd name="connsiteX5" fmla="*/ 8789126 w 12191998"/>
              <a:gd name="connsiteY5" fmla="*/ 7037879 h 7037879"/>
              <a:gd name="connsiteX6" fmla="*/ 0 w 12191998"/>
              <a:gd name="connsiteY6" fmla="*/ 7037879 h 7037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8" h="7037879">
                <a:moveTo>
                  <a:pt x="0" y="0"/>
                </a:moveTo>
                <a:lnTo>
                  <a:pt x="12191998" y="0"/>
                </a:lnTo>
                <a:lnTo>
                  <a:pt x="12191998" y="6708637"/>
                </a:lnTo>
                <a:lnTo>
                  <a:pt x="8958460" y="6708636"/>
                </a:lnTo>
                <a:cubicBezTo>
                  <a:pt x="8864940" y="6708636"/>
                  <a:pt x="8789126" y="6784449"/>
                  <a:pt x="8789126" y="6877970"/>
                </a:cubicBezTo>
                <a:lnTo>
                  <a:pt x="8789126" y="7037879"/>
                </a:lnTo>
                <a:lnTo>
                  <a:pt x="0" y="7037879"/>
                </a:lnTo>
                <a:close/>
              </a:path>
            </a:pathLst>
          </a:custGeom>
        </p:spPr>
      </p:pic>
      <p:sp>
        <p:nvSpPr>
          <p:cNvPr id="19" name="Freeform 18">
            <a:extLst>
              <a:ext uri="{FF2B5EF4-FFF2-40B4-BE49-F238E27FC236}">
                <a16:creationId xmlns:a16="http://schemas.microsoft.com/office/drawing/2014/main" id="{D6662E12-C010-6249-8604-6972CE59D0D0}"/>
              </a:ext>
            </a:extLst>
          </p:cNvPr>
          <p:cNvSpPr/>
          <p:nvPr userDrawn="1"/>
        </p:nvSpPr>
        <p:spPr>
          <a:xfrm>
            <a:off x="0" y="-179879"/>
            <a:ext cx="12192000" cy="7038539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1" name="Parallelogram 9">
            <a:extLst>
              <a:ext uri="{FF2B5EF4-FFF2-40B4-BE49-F238E27FC236}">
                <a16:creationId xmlns:a16="http://schemas.microsoft.com/office/drawing/2014/main" id="{98228442-DBFF-A841-8B18-3B2CDC7DFADD}"/>
              </a:ext>
            </a:extLst>
          </p:cNvPr>
          <p:cNvSpPr/>
          <p:nvPr userDrawn="1"/>
        </p:nvSpPr>
        <p:spPr>
          <a:xfrm>
            <a:off x="6353298" y="-187697"/>
            <a:ext cx="5838702" cy="7045696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rgbClr val="1F80C3"/>
          </a:solidFill>
          <a:ln w="285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21F752-0210-F84F-98F3-C4684AC360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2933" y="171464"/>
            <a:ext cx="3311249" cy="109972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C9674F77-7661-034D-99C4-F1E586084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dirty="0"/>
              <a:t>Click to edit Master title style</a:t>
            </a:r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id="{BF531802-7C49-5D4C-90FD-580D2BC7658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4089CB4-0017-E04C-8E16-EA51EE0F2D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" y="-898290"/>
            <a:ext cx="6616354" cy="776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52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orkhorse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DB8C04A9-116A-0C4D-9A82-9A14AF013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705A4873-6F15-9048-A731-BB2CDF92E1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 descr="A purple and white logo&#10;&#10;Description automatically generated with low confidence">
            <a:extLst>
              <a:ext uri="{FF2B5EF4-FFF2-40B4-BE49-F238E27FC236}">
                <a16:creationId xmlns:a16="http://schemas.microsoft.com/office/drawing/2014/main" id="{ABC7EF00-D56F-5D6D-B1B2-C56AAC929D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18205" y="181973"/>
            <a:ext cx="2107971" cy="884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75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orkhorse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DB8C04A9-116A-0C4D-9A82-9A14AF013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705A4873-6F15-9048-A731-BB2CDF92E1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 descr="A purple text on a black background&#10;&#10;Description automatically generated">
            <a:extLst>
              <a:ext uri="{FF2B5EF4-FFF2-40B4-BE49-F238E27FC236}">
                <a16:creationId xmlns:a16="http://schemas.microsoft.com/office/drawing/2014/main" id="{FE3DAFB4-B7DD-5BB2-15BA-02991361B9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53668" y="323121"/>
            <a:ext cx="1712350" cy="42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717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itecontrol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1AA9C35-B646-C646-B4DD-7FEDFCF3FF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8401" y="267572"/>
            <a:ext cx="1943574" cy="645494"/>
          </a:xfrm>
          <a:prstGeom prst="rect">
            <a:avLst/>
          </a:prstGeom>
        </p:spPr>
      </p:pic>
      <p:sp>
        <p:nvSpPr>
          <p:cNvPr id="16" name="Title 3">
            <a:extLst>
              <a:ext uri="{FF2B5EF4-FFF2-40B4-BE49-F238E27FC236}">
                <a16:creationId xmlns:a16="http://schemas.microsoft.com/office/drawing/2014/main" id="{7BF78DD8-02F1-EF47-AA9F-D1BFDD303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1F80C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9926456-5F87-7144-930E-71EE82B9B3B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963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nhorse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7CE1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960CB37-BD11-CA48-A466-A3D6B51DA2C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7491" y="338766"/>
            <a:ext cx="2044483" cy="447535"/>
          </a:xfrm>
          <a:prstGeom prst="rect">
            <a:avLst/>
          </a:prstGeom>
        </p:spPr>
      </p:pic>
      <p:sp>
        <p:nvSpPr>
          <p:cNvPr id="16" name="Title 3">
            <a:extLst>
              <a:ext uri="{FF2B5EF4-FFF2-40B4-BE49-F238E27FC236}">
                <a16:creationId xmlns:a16="http://schemas.microsoft.com/office/drawing/2014/main" id="{3DE6E481-3A54-0E49-B964-B686B8D1D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F7CE1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883228A-5CAE-4B42-8051-6A5B2D32CA2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644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ny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48C6776F-A47A-6B46-A1A6-2636AB6B72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7096DBF-BD4B-7842-B9F7-050E2D0729E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1D2F4A26-A2BF-F9AF-5BAC-457BC0D1B2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54227" y="265676"/>
            <a:ext cx="1952919" cy="590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65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arcube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4F29AC2-1B6C-C44E-9D5C-C162632A7C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1910" y="282270"/>
            <a:ext cx="1435147" cy="564246"/>
          </a:xfrm>
          <a:prstGeom prst="rect">
            <a:avLst/>
          </a:prstGeom>
        </p:spPr>
      </p:pic>
      <p:sp>
        <p:nvSpPr>
          <p:cNvPr id="16" name="Title 3">
            <a:extLst>
              <a:ext uri="{FF2B5EF4-FFF2-40B4-BE49-F238E27FC236}">
                <a16:creationId xmlns:a16="http://schemas.microsoft.com/office/drawing/2014/main" id="{C43B4BEF-7587-5140-99B2-AF15495D7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A1CF090-0E80-A648-983A-1178648995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22704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zion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9984" y="335216"/>
            <a:ext cx="1761990" cy="551536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0D814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id="{ACE70F27-FCBE-9145-8DCC-03D8F3B6F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04814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E7C276E8-C7DC-2F41-9EF9-9201224009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2867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Horse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id="{ACE70F27-FCBE-9145-8DCC-03D8F3B6F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92D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E7C276E8-C7DC-2F41-9EF9-9201224009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189302A2-FF96-3766-C5D8-E8B8210572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40365" y="191336"/>
            <a:ext cx="1340252" cy="692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3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viHorse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2725278-AD98-4444-B874-F2C6561108B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 descr="VIVIDHORSE_LOGOMARK_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9651" y="141992"/>
            <a:ext cx="2070100" cy="805039"/>
          </a:xfrm>
          <a:prstGeom prst="rect">
            <a:avLst/>
          </a:prstGeom>
        </p:spPr>
      </p:pic>
      <p:pic>
        <p:nvPicPr>
          <p:cNvPr id="3" name="Picture 2" descr="Screen Shot 2022-07-07 at 6.16.33 PM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247556" y="3247556"/>
            <a:ext cx="6858000" cy="362888"/>
          </a:xfrm>
          <a:prstGeom prst="rect">
            <a:avLst/>
          </a:prstGeom>
        </p:spPr>
      </p:pic>
      <p:pic>
        <p:nvPicPr>
          <p:cNvPr id="4" name="Picture 3" descr="Screen Shot 2022-07-07 at 6.22.01 PM.pn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35" b="11554"/>
          <a:stretch/>
        </p:blipFill>
        <p:spPr>
          <a:xfrm>
            <a:off x="130553" y="0"/>
            <a:ext cx="284629" cy="252379"/>
          </a:xfrm>
          <a:prstGeom prst="rect">
            <a:avLst/>
          </a:prstGeom>
        </p:spPr>
      </p:pic>
      <p:pic>
        <p:nvPicPr>
          <p:cNvPr id="11" name="Picture 10" descr="Screen Shot 2022-07-07 at 6.22.01 PM.pn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35" b="11554"/>
          <a:stretch/>
        </p:blipFill>
        <p:spPr>
          <a:xfrm>
            <a:off x="5704786" y="266377"/>
            <a:ext cx="284629" cy="252379"/>
          </a:xfrm>
          <a:prstGeom prst="rect">
            <a:avLst/>
          </a:prstGeom>
        </p:spPr>
      </p:pic>
      <p:pic>
        <p:nvPicPr>
          <p:cNvPr id="12" name="Picture 11" descr="Screen Shot 2022-07-07 at 6.22.01 PM.pn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35" b="11554"/>
          <a:stretch/>
        </p:blipFill>
        <p:spPr>
          <a:xfrm flipV="1">
            <a:off x="5702507" y="695579"/>
            <a:ext cx="284629" cy="232525"/>
          </a:xfrm>
          <a:prstGeom prst="rect">
            <a:avLst/>
          </a:prstGeom>
        </p:spPr>
      </p:pic>
      <p:sp>
        <p:nvSpPr>
          <p:cNvPr id="5" name="Title 3">
            <a:extLst>
              <a:ext uri="{FF2B5EF4-FFF2-40B4-BE49-F238E27FC236}">
                <a16:creationId xmlns:a16="http://schemas.microsoft.com/office/drawing/2014/main" id="{2E5CF0A0-D33F-F778-8EDA-B6BDDBBA8C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accent6">
                    <a:lumMod val="40000"/>
                    <a:lumOff val="6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57369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wered by Fulham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F0B5F3D2-F04D-8250-893E-2DBC6CA553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94179"/>
          <a:stretch/>
        </p:blipFill>
        <p:spPr>
          <a:xfrm>
            <a:off x="0" y="0"/>
            <a:ext cx="347472" cy="68580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2E6032D-4D79-7649-9F1B-BD12175523B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6942019F-7D00-AB48-5E5D-7CF4493011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34213" y="123738"/>
            <a:ext cx="2387711" cy="964396"/>
          </a:xfrm>
          <a:prstGeom prst="rect">
            <a:avLst/>
          </a:prstGeom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D592503C-53B7-273D-3753-858B86BB3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2786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nHors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30CB09F6-1334-FA4C-97E1-C5E50F66C8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9879"/>
            <a:ext cx="12191998" cy="7037879"/>
          </a:xfrm>
          <a:custGeom>
            <a:avLst/>
            <a:gdLst>
              <a:gd name="connsiteX0" fmla="*/ 0 w 12191998"/>
              <a:gd name="connsiteY0" fmla="*/ 0 h 7037879"/>
              <a:gd name="connsiteX1" fmla="*/ 12191998 w 12191998"/>
              <a:gd name="connsiteY1" fmla="*/ 0 h 7037879"/>
              <a:gd name="connsiteX2" fmla="*/ 12191998 w 12191998"/>
              <a:gd name="connsiteY2" fmla="*/ 6708637 h 7037879"/>
              <a:gd name="connsiteX3" fmla="*/ 8958460 w 12191998"/>
              <a:gd name="connsiteY3" fmla="*/ 6708636 h 7037879"/>
              <a:gd name="connsiteX4" fmla="*/ 8789126 w 12191998"/>
              <a:gd name="connsiteY4" fmla="*/ 6877970 h 7037879"/>
              <a:gd name="connsiteX5" fmla="*/ 8789126 w 12191998"/>
              <a:gd name="connsiteY5" fmla="*/ 7037879 h 7037879"/>
              <a:gd name="connsiteX6" fmla="*/ 0 w 12191998"/>
              <a:gd name="connsiteY6" fmla="*/ 7037879 h 7037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8" h="7037879">
                <a:moveTo>
                  <a:pt x="0" y="0"/>
                </a:moveTo>
                <a:lnTo>
                  <a:pt x="12191998" y="0"/>
                </a:lnTo>
                <a:lnTo>
                  <a:pt x="12191998" y="6708637"/>
                </a:lnTo>
                <a:lnTo>
                  <a:pt x="8958460" y="6708636"/>
                </a:lnTo>
                <a:cubicBezTo>
                  <a:pt x="8864940" y="6708636"/>
                  <a:pt x="8789126" y="6784449"/>
                  <a:pt x="8789126" y="6877970"/>
                </a:cubicBezTo>
                <a:lnTo>
                  <a:pt x="8789126" y="7037879"/>
                </a:lnTo>
                <a:lnTo>
                  <a:pt x="0" y="7037879"/>
                </a:lnTo>
                <a:close/>
              </a:path>
            </a:pathLst>
          </a:custGeom>
        </p:spPr>
      </p:pic>
      <p:sp>
        <p:nvSpPr>
          <p:cNvPr id="19" name="Freeform 18">
            <a:extLst>
              <a:ext uri="{FF2B5EF4-FFF2-40B4-BE49-F238E27FC236}">
                <a16:creationId xmlns:a16="http://schemas.microsoft.com/office/drawing/2014/main" id="{3548D324-198F-DA4E-A32A-EF2E6EA3AFF2}"/>
              </a:ext>
            </a:extLst>
          </p:cNvPr>
          <p:cNvSpPr/>
          <p:nvPr userDrawn="1"/>
        </p:nvSpPr>
        <p:spPr>
          <a:xfrm>
            <a:off x="0" y="-179879"/>
            <a:ext cx="12192000" cy="7038539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1" name="Parallelogram 9">
            <a:extLst>
              <a:ext uri="{FF2B5EF4-FFF2-40B4-BE49-F238E27FC236}">
                <a16:creationId xmlns:a16="http://schemas.microsoft.com/office/drawing/2014/main" id="{6F593870-5BD5-904A-9EEA-A369CAEDA2AE}"/>
              </a:ext>
            </a:extLst>
          </p:cNvPr>
          <p:cNvSpPr/>
          <p:nvPr userDrawn="1"/>
        </p:nvSpPr>
        <p:spPr>
          <a:xfrm>
            <a:off x="6353298" y="-187697"/>
            <a:ext cx="5838702" cy="7045696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rgbClr val="F7CE12"/>
          </a:solidFill>
          <a:ln w="285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21F752-0210-F84F-98F3-C4684AC360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2933" y="358910"/>
            <a:ext cx="3311249" cy="72483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372BDA2F-4FCB-DF47-97EB-BC5B8C1D9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dirty="0"/>
              <a:t>Click to edit Master title style</a:t>
            </a:r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id="{85AC71E0-C4FF-3F41-9BCF-F4E689F2550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5BCD7A5-D3FC-584E-AE50-941276C1A6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" y="-898290"/>
            <a:ext cx="6616354" cy="776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632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cehorse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9E664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93A2A3D-C7C8-5F45-815B-290FF2BCC78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1011" y="314053"/>
            <a:ext cx="1860129" cy="407641"/>
          </a:xfrm>
          <a:prstGeom prst="rect">
            <a:avLst/>
          </a:prstGeom>
          <a:noFill/>
        </p:spPr>
      </p:pic>
      <p:sp>
        <p:nvSpPr>
          <p:cNvPr id="22" name="Title 3">
            <a:extLst>
              <a:ext uri="{FF2B5EF4-FFF2-40B4-BE49-F238E27FC236}">
                <a16:creationId xmlns:a16="http://schemas.microsoft.com/office/drawing/2014/main" id="{1C3801D3-0CF3-0942-AF62-47A18B141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9E664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ED001AE9-872D-744A-800A-35CB218212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26C2585-5417-2E42-856D-A19F24D7AA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0851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ehorse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5EC8D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EC66FBE-A5B2-B644-BA15-F579BEB8FC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2823" y="271057"/>
            <a:ext cx="1456000" cy="379186"/>
          </a:xfrm>
          <a:prstGeom prst="rect">
            <a:avLst/>
          </a:prstGeom>
          <a:noFill/>
        </p:spPr>
      </p:pic>
      <p:sp>
        <p:nvSpPr>
          <p:cNvPr id="23" name="Title 3">
            <a:extLst>
              <a:ext uri="{FF2B5EF4-FFF2-40B4-BE49-F238E27FC236}">
                <a16:creationId xmlns:a16="http://schemas.microsoft.com/office/drawing/2014/main" id="{E8189E99-1066-F44F-8144-4A2E9CF4C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5EC8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83BE99E-342A-2D45-8D49-8030AD5320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1140F60-D8F3-2544-B56C-F0725D5F39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566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ehorse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99EBEB3-7836-F54C-B5AD-04398E0189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7695" y="258969"/>
            <a:ext cx="1674143" cy="403361"/>
          </a:xfrm>
          <a:prstGeom prst="rect">
            <a:avLst/>
          </a:prstGeom>
          <a:noFill/>
        </p:spPr>
      </p:pic>
      <p:sp>
        <p:nvSpPr>
          <p:cNvPr id="23" name="Title 3">
            <a:extLst>
              <a:ext uri="{FF2B5EF4-FFF2-40B4-BE49-F238E27FC236}">
                <a16:creationId xmlns:a16="http://schemas.microsoft.com/office/drawing/2014/main" id="{B80CC6C3-B0E0-2440-B277-1F9FCF6EB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EFD3F90-2D22-C34A-B5FA-6161ECDFFD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FE1E16B-E1AF-C641-814A-1330B0DB548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1750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irehorse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23" name="Title 3">
            <a:extLst>
              <a:ext uri="{FF2B5EF4-FFF2-40B4-BE49-F238E27FC236}">
                <a16:creationId xmlns:a16="http://schemas.microsoft.com/office/drawing/2014/main" id="{B80CC6C3-B0E0-2440-B277-1F9FCF6EB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EFD3F90-2D22-C34A-B5FA-6161ECDFFD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FE1E16B-E1AF-C641-814A-1330B0DB548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 descr="A black and red text&#10;&#10;Description automatically generated">
            <a:extLst>
              <a:ext uri="{FF2B5EF4-FFF2-40B4-BE49-F238E27FC236}">
                <a16:creationId xmlns:a16="http://schemas.microsoft.com/office/drawing/2014/main" id="{12D16B3A-B42D-153C-25C3-8ACE5A30ED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8079" y="267855"/>
            <a:ext cx="1790151" cy="565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05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eHorse ColdSpot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26" name="Title 3">
            <a:extLst>
              <a:ext uri="{FF2B5EF4-FFF2-40B4-BE49-F238E27FC236}">
                <a16:creationId xmlns:a16="http://schemas.microsoft.com/office/drawing/2014/main" id="{7B91ACFC-FDCB-FB44-B13D-AE7FE814B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1F80C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7350E97-8726-574F-9DE7-F5AFBC3C0B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138D672-B560-2B4F-A006-591AEDCD09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 descr="A blue and black text&#10;&#10;Description automatically generated">
            <a:extLst>
              <a:ext uri="{FF2B5EF4-FFF2-40B4-BE49-F238E27FC236}">
                <a16:creationId xmlns:a16="http://schemas.microsoft.com/office/drawing/2014/main" id="{84C49D2E-DDB5-0D54-9128-1D0E97C597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48199" y="264045"/>
            <a:ext cx="1810512" cy="50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72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horse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6A649CA-F796-1B41-9B40-742CA2AE51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6548" y="262465"/>
            <a:ext cx="1613236" cy="384195"/>
          </a:xfrm>
          <a:prstGeom prst="rect">
            <a:avLst/>
          </a:prstGeom>
          <a:noFill/>
        </p:spPr>
      </p:pic>
      <p:sp>
        <p:nvSpPr>
          <p:cNvPr id="23" name="Title 3">
            <a:extLst>
              <a:ext uri="{FF2B5EF4-FFF2-40B4-BE49-F238E27FC236}">
                <a16:creationId xmlns:a16="http://schemas.microsoft.com/office/drawing/2014/main" id="{2D3A8C2B-DEAF-384F-B025-DCDF4B493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2E8B267-8F58-674B-97A4-5F620A4CC2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C9D276E-DCB2-0C4D-8828-0BAE459AC1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7552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orkhorse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23" name="Title 3">
            <a:extLst>
              <a:ext uri="{FF2B5EF4-FFF2-40B4-BE49-F238E27FC236}">
                <a16:creationId xmlns:a16="http://schemas.microsoft.com/office/drawing/2014/main" id="{2D3A8C2B-DEAF-384F-B025-DCDF4B493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2E8B267-8F58-674B-97A4-5F620A4CC2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C9D276E-DCB2-0C4D-8828-0BAE459AC1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 descr="A purple and white logo&#10;&#10;Description automatically generated with low confidence">
            <a:extLst>
              <a:ext uri="{FF2B5EF4-FFF2-40B4-BE49-F238E27FC236}">
                <a16:creationId xmlns:a16="http://schemas.microsoft.com/office/drawing/2014/main" id="{271B892E-C33E-FF90-D0DD-0DFE1EFE50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46915" y="189513"/>
            <a:ext cx="1611796" cy="676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215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orkhorse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23" name="Title 3">
            <a:extLst>
              <a:ext uri="{FF2B5EF4-FFF2-40B4-BE49-F238E27FC236}">
                <a16:creationId xmlns:a16="http://schemas.microsoft.com/office/drawing/2014/main" id="{2D3A8C2B-DEAF-384F-B025-DCDF4B493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2E8B267-8F58-674B-97A4-5F620A4CC2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C9D276E-DCB2-0C4D-8828-0BAE459AC1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 descr="A purple text on a black background&#10;&#10;Description automatically generated">
            <a:extLst>
              <a:ext uri="{FF2B5EF4-FFF2-40B4-BE49-F238E27FC236}">
                <a16:creationId xmlns:a16="http://schemas.microsoft.com/office/drawing/2014/main" id="{7ADD9FB3-8369-BEA3-BC45-F8974CECD5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53668" y="323121"/>
            <a:ext cx="1712350" cy="42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035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itecontrol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6EF39A4-A531-AD4B-96C8-50E2D1B8C8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7626" y="236027"/>
            <a:ext cx="1325876" cy="440345"/>
          </a:xfrm>
          <a:prstGeom prst="rect">
            <a:avLst/>
          </a:prstGeom>
          <a:noFill/>
        </p:spPr>
      </p:pic>
      <p:sp>
        <p:nvSpPr>
          <p:cNvPr id="26" name="Title 3">
            <a:extLst>
              <a:ext uri="{FF2B5EF4-FFF2-40B4-BE49-F238E27FC236}">
                <a16:creationId xmlns:a16="http://schemas.microsoft.com/office/drawing/2014/main" id="{7B91ACFC-FDCB-FB44-B13D-AE7FE814B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1F80C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7350E97-8726-574F-9DE7-F5AFBC3C0B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138D672-B560-2B4F-A006-591AEDCD09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18111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nhorse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F8CF0C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363C1CF-65A8-CE4B-873E-E2A12923DD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7491" y="335711"/>
            <a:ext cx="2044483" cy="447535"/>
          </a:xfrm>
          <a:prstGeom prst="rect">
            <a:avLst/>
          </a:prstGeom>
        </p:spPr>
      </p:pic>
      <p:sp>
        <p:nvSpPr>
          <p:cNvPr id="23" name="Title 3">
            <a:extLst>
              <a:ext uri="{FF2B5EF4-FFF2-40B4-BE49-F238E27FC236}">
                <a16:creationId xmlns:a16="http://schemas.microsoft.com/office/drawing/2014/main" id="{9BBB20C9-F015-0745-80CB-5C40FD826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F7CE1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EFFA95E3-A1B9-854E-A11C-EC5AD2671C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AB6DC314-C179-CF4E-8EB1-CDEA2F5F9D1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748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oroLE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30CB09F6-1334-FA4C-97E1-C5E50F66C8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9879"/>
            <a:ext cx="12191998" cy="7037879"/>
          </a:xfrm>
          <a:custGeom>
            <a:avLst/>
            <a:gdLst>
              <a:gd name="connsiteX0" fmla="*/ 0 w 12191998"/>
              <a:gd name="connsiteY0" fmla="*/ 0 h 7037879"/>
              <a:gd name="connsiteX1" fmla="*/ 12191998 w 12191998"/>
              <a:gd name="connsiteY1" fmla="*/ 0 h 7037879"/>
              <a:gd name="connsiteX2" fmla="*/ 12191998 w 12191998"/>
              <a:gd name="connsiteY2" fmla="*/ 6708637 h 7037879"/>
              <a:gd name="connsiteX3" fmla="*/ 8958460 w 12191998"/>
              <a:gd name="connsiteY3" fmla="*/ 6708636 h 7037879"/>
              <a:gd name="connsiteX4" fmla="*/ 8789126 w 12191998"/>
              <a:gd name="connsiteY4" fmla="*/ 6877970 h 7037879"/>
              <a:gd name="connsiteX5" fmla="*/ 8789126 w 12191998"/>
              <a:gd name="connsiteY5" fmla="*/ 7037879 h 7037879"/>
              <a:gd name="connsiteX6" fmla="*/ 0 w 12191998"/>
              <a:gd name="connsiteY6" fmla="*/ 7037879 h 7037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8" h="7037879">
                <a:moveTo>
                  <a:pt x="0" y="0"/>
                </a:moveTo>
                <a:lnTo>
                  <a:pt x="12191998" y="0"/>
                </a:lnTo>
                <a:lnTo>
                  <a:pt x="12191998" y="6708637"/>
                </a:lnTo>
                <a:lnTo>
                  <a:pt x="8958460" y="6708636"/>
                </a:lnTo>
                <a:cubicBezTo>
                  <a:pt x="8864940" y="6708636"/>
                  <a:pt x="8789126" y="6784449"/>
                  <a:pt x="8789126" y="6877970"/>
                </a:cubicBezTo>
                <a:lnTo>
                  <a:pt x="8789126" y="7037879"/>
                </a:lnTo>
                <a:lnTo>
                  <a:pt x="0" y="7037879"/>
                </a:lnTo>
                <a:close/>
              </a:path>
            </a:pathLst>
          </a:custGeom>
        </p:spPr>
      </p:pic>
      <p:sp>
        <p:nvSpPr>
          <p:cNvPr id="19" name="Freeform 18">
            <a:extLst>
              <a:ext uri="{FF2B5EF4-FFF2-40B4-BE49-F238E27FC236}">
                <a16:creationId xmlns:a16="http://schemas.microsoft.com/office/drawing/2014/main" id="{3548D324-198F-DA4E-A32A-EF2E6EA3AFF2}"/>
              </a:ext>
            </a:extLst>
          </p:cNvPr>
          <p:cNvSpPr/>
          <p:nvPr userDrawn="1"/>
        </p:nvSpPr>
        <p:spPr>
          <a:xfrm>
            <a:off x="0" y="-179879"/>
            <a:ext cx="12192000" cy="7038539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1" name="Parallelogram 9">
            <a:extLst>
              <a:ext uri="{FF2B5EF4-FFF2-40B4-BE49-F238E27FC236}">
                <a16:creationId xmlns:a16="http://schemas.microsoft.com/office/drawing/2014/main" id="{6F593870-5BD5-904A-9EEA-A369CAEDA2AE}"/>
              </a:ext>
            </a:extLst>
          </p:cNvPr>
          <p:cNvSpPr/>
          <p:nvPr userDrawn="1"/>
        </p:nvSpPr>
        <p:spPr>
          <a:xfrm>
            <a:off x="6353298" y="-187697"/>
            <a:ext cx="5838702" cy="7045696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rgbClr val="F36F31"/>
          </a:solidFill>
          <a:ln w="285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372BDA2F-4FCB-DF47-97EB-BC5B8C1D9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dirty="0"/>
              <a:t>Click to edit Master title style</a:t>
            </a:r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id="{85AC71E0-C4FF-3F41-9BCF-F4E689F2550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223FAA-05A6-7F0D-20D6-1BB707097F1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595810" y="513349"/>
            <a:ext cx="3221942" cy="732953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26A77C87-8802-879B-D5E9-798FFFD6CCC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85"/>
                    </a14:imgEffect>
                    <a14:imgEffect>
                      <a14:saturation sat="34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452450"/>
            <a:ext cx="6225633" cy="7313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12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oroled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F36F3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AECDE77-E758-B54F-B7D6-8EF4439A51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7000" y="287421"/>
            <a:ext cx="1552331" cy="353136"/>
          </a:xfrm>
          <a:prstGeom prst="rect">
            <a:avLst/>
          </a:prstGeom>
          <a:noFill/>
        </p:spPr>
      </p:pic>
      <p:sp>
        <p:nvSpPr>
          <p:cNvPr id="23" name="Title 3">
            <a:extLst>
              <a:ext uri="{FF2B5EF4-FFF2-40B4-BE49-F238E27FC236}">
                <a16:creationId xmlns:a16="http://schemas.microsoft.com/office/drawing/2014/main" id="{3F489050-732F-F94D-8FA5-DFE7FA296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F36F3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ABEB95D-E53A-CA46-A214-933CC3D0E7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564A70B-2E94-B345-A00F-C706B649F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9472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ny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23" name="Title 3">
            <a:extLst>
              <a:ext uri="{FF2B5EF4-FFF2-40B4-BE49-F238E27FC236}">
                <a16:creationId xmlns:a16="http://schemas.microsoft.com/office/drawing/2014/main" id="{927CC8B9-669C-5545-8AC7-FCE5FB8324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9111367-4516-EE4E-AB54-17CFC435AC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07DC645-EFF2-C249-8B24-17DFDB848C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670529A6-793E-A9DC-8272-73D26F6C8F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68345" y="225294"/>
            <a:ext cx="1790366" cy="541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61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arcube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A4029C1-853E-714D-B7FA-79881D7BDD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8763" y="223640"/>
            <a:ext cx="1241419" cy="488079"/>
          </a:xfrm>
          <a:prstGeom prst="rect">
            <a:avLst/>
          </a:prstGeom>
          <a:noFill/>
        </p:spPr>
      </p:pic>
      <p:sp>
        <p:nvSpPr>
          <p:cNvPr id="23" name="Title 3">
            <a:extLst>
              <a:ext uri="{FF2B5EF4-FFF2-40B4-BE49-F238E27FC236}">
                <a16:creationId xmlns:a16="http://schemas.microsoft.com/office/drawing/2014/main" id="{87F6267F-7EFF-024A-A2CB-B87FE046F4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C769B97-89AA-D644-B97D-4171A0E2D8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F94824E-E417-1440-9D45-D5BD7DF3DB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951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zion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04814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C2ADA65-F878-4F4C-95E0-0D6154C10C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0976" y="234183"/>
            <a:ext cx="1456002" cy="455919"/>
          </a:xfrm>
          <a:prstGeom prst="rect">
            <a:avLst/>
          </a:prstGeom>
        </p:spPr>
      </p:pic>
      <p:sp>
        <p:nvSpPr>
          <p:cNvPr id="23" name="Title 3">
            <a:extLst>
              <a:ext uri="{FF2B5EF4-FFF2-40B4-BE49-F238E27FC236}">
                <a16:creationId xmlns:a16="http://schemas.microsoft.com/office/drawing/2014/main" id="{C1A4A08F-9E12-F846-9783-FA53FA1AE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04814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68508A4-6B67-2042-ABF2-CA22C34341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F4FE1BC-D97D-EB49-9CB8-81E9DA13E23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77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Horse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23" name="Title 3">
            <a:extLst>
              <a:ext uri="{FF2B5EF4-FFF2-40B4-BE49-F238E27FC236}">
                <a16:creationId xmlns:a16="http://schemas.microsoft.com/office/drawing/2014/main" id="{C1A4A08F-9E12-F846-9783-FA53FA1AE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92D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68508A4-6B67-2042-ABF2-CA22C34341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F4FE1BC-D97D-EB49-9CB8-81E9DA13E23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C21BD398-E444-0E89-91DF-B58714AE04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40365" y="191336"/>
            <a:ext cx="1340252" cy="692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21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viHorse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VIDHORSE_LOGOMARK_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9651" y="141992"/>
            <a:ext cx="2070100" cy="805039"/>
          </a:xfrm>
          <a:prstGeom prst="rect">
            <a:avLst/>
          </a:prstGeom>
        </p:spPr>
      </p:pic>
      <p:pic>
        <p:nvPicPr>
          <p:cNvPr id="3" name="Picture 2" descr="Screen Shot 2022-07-07 at 6.16.33 PM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247556" y="3247556"/>
            <a:ext cx="6858000" cy="362888"/>
          </a:xfrm>
          <a:prstGeom prst="rect">
            <a:avLst/>
          </a:prstGeom>
        </p:spPr>
      </p:pic>
      <p:pic>
        <p:nvPicPr>
          <p:cNvPr id="4" name="Picture 3" descr="Screen Shot 2022-07-07 at 6.22.01 PM.pn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35" b="11554"/>
          <a:stretch/>
        </p:blipFill>
        <p:spPr>
          <a:xfrm>
            <a:off x="130553" y="0"/>
            <a:ext cx="284629" cy="252379"/>
          </a:xfrm>
          <a:prstGeom prst="rect">
            <a:avLst/>
          </a:prstGeom>
        </p:spPr>
      </p:pic>
      <p:pic>
        <p:nvPicPr>
          <p:cNvPr id="11" name="Picture 10" descr="Screen Shot 2022-07-07 at 6.22.01 PM.pn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35" b="11554"/>
          <a:stretch/>
        </p:blipFill>
        <p:spPr>
          <a:xfrm>
            <a:off x="5704786" y="266377"/>
            <a:ext cx="284629" cy="252379"/>
          </a:xfrm>
          <a:prstGeom prst="rect">
            <a:avLst/>
          </a:prstGeom>
        </p:spPr>
      </p:pic>
      <p:pic>
        <p:nvPicPr>
          <p:cNvPr id="12" name="Picture 11" descr="Screen Shot 2022-07-07 at 6.22.01 PM.pn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35" b="11554"/>
          <a:stretch/>
        </p:blipFill>
        <p:spPr>
          <a:xfrm flipV="1">
            <a:off x="5702507" y="695579"/>
            <a:ext cx="284629" cy="232525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310AFC8-8829-B1ED-C405-4818F2522E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DBE449B-3D62-1F12-92DB-12A7A3976D5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2745237-4912-B489-DE6F-10E94648B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414579"/>
            <a:ext cx="11372054" cy="413909"/>
          </a:xfrm>
          <a:prstGeom prst="rect">
            <a:avLst/>
          </a:prstGeom>
        </p:spPr>
        <p:txBody>
          <a:bodyPr/>
          <a:lstStyle>
            <a:lvl1pPr algn="l">
              <a:defRPr sz="2400" b="1" i="0">
                <a:solidFill>
                  <a:schemeClr val="accent6">
                    <a:lumMod val="40000"/>
                    <a:lumOff val="6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4589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wered by Fulham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F0B5F3D2-F04D-8250-893E-2DBC6CA553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94179"/>
          <a:stretch/>
        </p:blipFill>
        <p:spPr>
          <a:xfrm>
            <a:off x="0" y="0"/>
            <a:ext cx="347472" cy="6858000"/>
          </a:xfrm>
          <a:prstGeom prst="rect">
            <a:avLst/>
          </a:prstGeom>
        </p:spPr>
      </p:pic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6942019F-7D00-AB48-5E5D-7CF4493011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34213" y="123738"/>
            <a:ext cx="2387711" cy="964396"/>
          </a:xfrm>
          <a:prstGeom prst="rect">
            <a:avLst/>
          </a:prstGeom>
        </p:spPr>
      </p:pic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3A0AEE7-D622-DAA7-5821-4D75F5159C4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62D3EC4-F9F4-4CAE-9CD7-5BE13D73368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7709B6D-0DF2-1554-2BC5-5C051C7EB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414579"/>
            <a:ext cx="11372054" cy="413909"/>
          </a:xfrm>
          <a:prstGeom prst="rect">
            <a:avLst/>
          </a:prstGeom>
        </p:spPr>
        <p:txBody>
          <a:bodyPr/>
          <a:lstStyle>
            <a:lvl1pPr algn="l">
              <a:defRPr sz="2400" b="1" i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84140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cehorse Sub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9E664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id="{561F7FA0-56B7-C049-801B-42208CC9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9E664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A1A5C42D-2C58-9448-AFBF-6D1307009BE3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9E664D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FCAF297-7D2F-2A47-B92B-E8091817C9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4030" y="308495"/>
            <a:ext cx="2137110" cy="468339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EB0BA4-9E52-A943-8FCA-81061BAE779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194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ehorse Sub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5EC8D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B058F147-A36B-2845-A9B5-F85D05EC06BA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5EC8D6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113B8A-3688-4B44-8671-85010848BC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827" y="300241"/>
            <a:ext cx="1972147" cy="513606"/>
          </a:xfrm>
          <a:prstGeom prst="rect">
            <a:avLst/>
          </a:prstGeom>
        </p:spPr>
      </p:pic>
      <p:sp>
        <p:nvSpPr>
          <p:cNvPr id="17" name="Title 3">
            <a:extLst>
              <a:ext uri="{FF2B5EF4-FFF2-40B4-BE49-F238E27FC236}">
                <a16:creationId xmlns:a16="http://schemas.microsoft.com/office/drawing/2014/main" id="{46932291-C141-814C-B6BF-B84E8BC80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5EC8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E66B7FB-91FC-3E4E-9188-A37CE14C69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72448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ehorse Sub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30">
            <a:extLst>
              <a:ext uri="{FF2B5EF4-FFF2-40B4-BE49-F238E27FC236}">
                <a16:creationId xmlns:a16="http://schemas.microsoft.com/office/drawing/2014/main" id="{134DED2A-544D-7640-8B18-8BB42DBFE2B7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E32228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009E051-BA69-E64D-983C-71DED98211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9291" y="301329"/>
            <a:ext cx="2122683" cy="511429"/>
          </a:xfrm>
          <a:prstGeom prst="rect">
            <a:avLst/>
          </a:prstGeom>
        </p:spPr>
      </p:pic>
      <p:sp>
        <p:nvSpPr>
          <p:cNvPr id="13" name="Title 3">
            <a:extLst>
              <a:ext uri="{FF2B5EF4-FFF2-40B4-BE49-F238E27FC236}">
                <a16:creationId xmlns:a16="http://schemas.microsoft.com/office/drawing/2014/main" id="{09BE1D28-5331-AD48-B161-D1D99C8FB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0710BD83-6694-9044-B284-02CD99B091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2049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NY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EFEB146-7351-BA41-AEB1-CFF6EE6BDD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tx1">
                <a:lumMod val="50000"/>
                <a:lumOff val="50000"/>
                <a:tint val="45000"/>
                <a:satMod val="400000"/>
              </a:schemeClr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39000" contrast="-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77273"/>
            <a:ext cx="12191999" cy="7035273"/>
          </a:xfrm>
          <a:custGeom>
            <a:avLst/>
            <a:gdLst>
              <a:gd name="connsiteX0" fmla="*/ 0 w 12191999"/>
              <a:gd name="connsiteY0" fmla="*/ 0 h 7035273"/>
              <a:gd name="connsiteX1" fmla="*/ 12191999 w 12191999"/>
              <a:gd name="connsiteY1" fmla="*/ 0 h 7035273"/>
              <a:gd name="connsiteX2" fmla="*/ 12191999 w 12191999"/>
              <a:gd name="connsiteY2" fmla="*/ 6706031 h 7035273"/>
              <a:gd name="connsiteX3" fmla="*/ 8958461 w 12191999"/>
              <a:gd name="connsiteY3" fmla="*/ 6706030 h 7035273"/>
              <a:gd name="connsiteX4" fmla="*/ 8789127 w 12191999"/>
              <a:gd name="connsiteY4" fmla="*/ 6875364 h 7035273"/>
              <a:gd name="connsiteX5" fmla="*/ 8789127 w 12191999"/>
              <a:gd name="connsiteY5" fmla="*/ 7035273 h 7035273"/>
              <a:gd name="connsiteX6" fmla="*/ 0 w 12191999"/>
              <a:gd name="connsiteY6" fmla="*/ 7035273 h 703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9" h="7035273">
                <a:moveTo>
                  <a:pt x="0" y="0"/>
                </a:moveTo>
                <a:lnTo>
                  <a:pt x="12191999" y="0"/>
                </a:lnTo>
                <a:lnTo>
                  <a:pt x="12191999" y="6706031"/>
                </a:lnTo>
                <a:lnTo>
                  <a:pt x="8958461" y="6706030"/>
                </a:lnTo>
                <a:cubicBezTo>
                  <a:pt x="8864941" y="6706030"/>
                  <a:pt x="8789127" y="6781843"/>
                  <a:pt x="8789127" y="6875364"/>
                </a:cubicBezTo>
                <a:lnTo>
                  <a:pt x="8789127" y="7035273"/>
                </a:lnTo>
                <a:lnTo>
                  <a:pt x="0" y="7035273"/>
                </a:lnTo>
                <a:close/>
              </a:path>
            </a:pathLst>
          </a:custGeom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11" name="Parallelogram 9">
            <a:extLst>
              <a:ext uri="{FF2B5EF4-FFF2-40B4-BE49-F238E27FC236}">
                <a16:creationId xmlns:a16="http://schemas.microsoft.com/office/drawing/2014/main" id="{EEA0DB47-DACF-F64C-AEE4-D894C649A477}"/>
              </a:ext>
            </a:extLst>
          </p:cNvPr>
          <p:cNvSpPr/>
          <p:nvPr userDrawn="1"/>
        </p:nvSpPr>
        <p:spPr>
          <a:xfrm>
            <a:off x="6353298" y="-177273"/>
            <a:ext cx="5838701" cy="7035272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chemeClr val="bg1"/>
          </a:solidFill>
          <a:ln w="285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5" name="Content Placeholder 12">
            <a:extLst>
              <a:ext uri="{FF2B5EF4-FFF2-40B4-BE49-F238E27FC236}">
                <a16:creationId xmlns:a16="http://schemas.microsoft.com/office/drawing/2014/main" id="{E4B5C432-AA6F-2C43-A847-2DD3C885529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tx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9D6A0A-9B09-A645-AB4B-0EC6313E44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89811"/>
            <a:ext cx="6602922" cy="7756289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>
                <a:alpha val="0"/>
              </a:schemeClr>
            </a:outerShdw>
          </a:effectLst>
        </p:spPr>
      </p:pic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9CB4E71E-DE2C-5981-CC62-5B13766C08F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609894" y="141729"/>
            <a:ext cx="3433801" cy="1038889"/>
          </a:xfrm>
          <a:prstGeom prst="rect">
            <a:avLst/>
          </a:prstGeom>
        </p:spPr>
      </p:pic>
      <p:sp>
        <p:nvSpPr>
          <p:cNvPr id="2" name="Title 5">
            <a:extLst>
              <a:ext uri="{FF2B5EF4-FFF2-40B4-BE49-F238E27FC236}">
                <a16:creationId xmlns:a16="http://schemas.microsoft.com/office/drawing/2014/main" id="{242D14E0-B4AA-ABC0-180C-6DA146DA4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39494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tspot Sub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31A738A5-AEE6-2840-BAC3-867178FC1837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E32228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id="{5A9B5F0D-8955-B94E-86ED-FB13BEA80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DC80934-8D6D-D041-9D72-A49354865B6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 descr="A black and red text&#10;&#10;Description automatically generated">
            <a:extLst>
              <a:ext uri="{FF2B5EF4-FFF2-40B4-BE49-F238E27FC236}">
                <a16:creationId xmlns:a16="http://schemas.microsoft.com/office/drawing/2014/main" id="{E3BB64BB-DA31-7B67-510C-E47E63A838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88880" y="270400"/>
            <a:ext cx="1645920" cy="52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0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eHorse ColdSpot Sub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223D89F7-243C-584B-8FBA-6DB711D2A9EA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1F80C3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id="{F080308F-B76F-144A-972F-C47AAB9F3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1F80C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E3A354A-8498-2D4A-8FED-1E05DFCAD1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 descr="A blue and black text with a snowflake&#10;&#10;Description automatically generated">
            <a:extLst>
              <a:ext uri="{FF2B5EF4-FFF2-40B4-BE49-F238E27FC236}">
                <a16:creationId xmlns:a16="http://schemas.microsoft.com/office/drawing/2014/main" id="{A0813202-993D-5BC1-9BAA-2C59EAC2D7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616" y="301510"/>
            <a:ext cx="1700784" cy="472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983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horse Sub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9610DB22-23DD-B344-BF4C-738CABFEF001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6E3393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6B9A3B5-BC5E-834B-BF76-5A7675DD04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7097" y="335711"/>
            <a:ext cx="2144878" cy="510805"/>
          </a:xfrm>
          <a:prstGeom prst="rect">
            <a:avLst/>
          </a:prstGeom>
        </p:spPr>
      </p:pic>
      <p:sp>
        <p:nvSpPr>
          <p:cNvPr id="19" name="Title 3">
            <a:extLst>
              <a:ext uri="{FF2B5EF4-FFF2-40B4-BE49-F238E27FC236}">
                <a16:creationId xmlns:a16="http://schemas.microsoft.com/office/drawing/2014/main" id="{1C0BACEA-B327-BC4F-B81D-3EF5677C3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DB786F27-2EEE-9942-9E13-5879DB5B655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8183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orkhorse Sub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9610DB22-23DD-B344-BF4C-738CABFEF001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6E3393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9" name="Title 3">
            <a:extLst>
              <a:ext uri="{FF2B5EF4-FFF2-40B4-BE49-F238E27FC236}">
                <a16:creationId xmlns:a16="http://schemas.microsoft.com/office/drawing/2014/main" id="{1C0BACEA-B327-BC4F-B81D-3EF5677C3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DB786F27-2EEE-9942-9E13-5879DB5B655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 descr="A picture containing mammal, font, graphics, graphic design&#10;&#10;Description automatically generated">
            <a:extLst>
              <a:ext uri="{FF2B5EF4-FFF2-40B4-BE49-F238E27FC236}">
                <a16:creationId xmlns:a16="http://schemas.microsoft.com/office/drawing/2014/main" id="{07D34579-661C-2EB7-1ED7-B03D8AEA6F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25791" y="180454"/>
            <a:ext cx="2111589" cy="88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07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orkhorse Sub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9610DB22-23DD-B344-BF4C-738CABFEF001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6E3393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9" name="Title 3">
            <a:extLst>
              <a:ext uri="{FF2B5EF4-FFF2-40B4-BE49-F238E27FC236}">
                <a16:creationId xmlns:a16="http://schemas.microsoft.com/office/drawing/2014/main" id="{1C0BACEA-B327-BC4F-B81D-3EF5677C3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DB786F27-2EEE-9942-9E13-5879DB5B655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 descr="A purple text on a black background&#10;&#10;Description automatically generated">
            <a:extLst>
              <a:ext uri="{FF2B5EF4-FFF2-40B4-BE49-F238E27FC236}">
                <a16:creationId xmlns:a16="http://schemas.microsoft.com/office/drawing/2014/main" id="{85AB6244-9066-43D3-76EB-C05B459FFF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91040" y="308495"/>
            <a:ext cx="2237740" cy="560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826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itecontrol Sub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223D89F7-243C-584B-8FBA-6DB711D2A9EA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1F80C3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863788A-13AD-D840-8F47-CFF24AF124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8401" y="267572"/>
            <a:ext cx="1943574" cy="645494"/>
          </a:xfrm>
          <a:prstGeom prst="rect">
            <a:avLst/>
          </a:prstGeom>
        </p:spPr>
      </p:pic>
      <p:sp>
        <p:nvSpPr>
          <p:cNvPr id="15" name="Title 3">
            <a:extLst>
              <a:ext uri="{FF2B5EF4-FFF2-40B4-BE49-F238E27FC236}">
                <a16:creationId xmlns:a16="http://schemas.microsoft.com/office/drawing/2014/main" id="{F080308F-B76F-144A-972F-C47AAB9F3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1F80C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E3A354A-8498-2D4A-8FED-1E05DFCAD1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750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nhorse Sub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7CE1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7E722F8B-AFA3-2744-9872-075B39E8649C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F7CE12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4302935-097A-EF45-9A62-54022B380A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7491" y="338766"/>
            <a:ext cx="2044483" cy="447535"/>
          </a:xfrm>
          <a:prstGeom prst="rect">
            <a:avLst/>
          </a:prstGeom>
        </p:spPr>
      </p:pic>
      <p:sp>
        <p:nvSpPr>
          <p:cNvPr id="15" name="Title 3">
            <a:extLst>
              <a:ext uri="{FF2B5EF4-FFF2-40B4-BE49-F238E27FC236}">
                <a16:creationId xmlns:a16="http://schemas.microsoft.com/office/drawing/2014/main" id="{36ABF1E6-8577-554A-A9A8-0DB082539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F7CE1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86175B8-9870-FF46-B01B-DBED82AE51B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5123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oroled Sub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36F3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D84CEF45-FD75-B049-B4AC-EA8D166DB94F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F36F31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BB98ED5-9915-B544-9089-59C708E28E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0175" y="335711"/>
            <a:ext cx="2150965" cy="489319"/>
          </a:xfrm>
          <a:prstGeom prst="rect">
            <a:avLst/>
          </a:prstGeom>
        </p:spPr>
      </p:pic>
      <p:sp>
        <p:nvSpPr>
          <p:cNvPr id="15" name="Title 3">
            <a:extLst>
              <a:ext uri="{FF2B5EF4-FFF2-40B4-BE49-F238E27FC236}">
                <a16:creationId xmlns:a16="http://schemas.microsoft.com/office/drawing/2014/main" id="{65FD4877-8ECD-BC40-AF77-4E20E039B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F36F3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EEED20B3-E42D-144F-8490-5F8157F175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566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ny Sub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67426"/>
          </a:xfrm>
          <a:prstGeom prst="round1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1627FFEE-EF64-B54D-9A4B-FEF067957EE8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chemeClr val="tx1">
              <a:alpha val="1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id="{4DB405A7-DD90-EB4A-A0A0-E99652E84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DFF7E256-5639-B247-96C6-CFD848BFDCA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770DBF61-6B26-7994-97D9-281ACD6380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39738" y="308495"/>
            <a:ext cx="2068443" cy="625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73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arcube Sub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67426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D512BA02-6B21-5C4C-B4DA-1EA9A6753DF1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chemeClr val="tx1">
              <a:alpha val="1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EC09734-A0B7-5E4A-909A-A6D47FE45B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1910" y="282270"/>
            <a:ext cx="1435147" cy="564246"/>
          </a:xfrm>
          <a:prstGeom prst="rect">
            <a:avLst/>
          </a:prstGeom>
        </p:spPr>
      </p:pic>
      <p:sp>
        <p:nvSpPr>
          <p:cNvPr id="15" name="Title 3">
            <a:extLst>
              <a:ext uri="{FF2B5EF4-FFF2-40B4-BE49-F238E27FC236}">
                <a16:creationId xmlns:a16="http://schemas.microsoft.com/office/drawing/2014/main" id="{B5993FF7-3101-4643-B717-0050078D4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065F20A5-EB9F-8445-AE5A-8F706C9759C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9125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arCub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3FDA6C86-6804-4A4D-B816-CE99DC23FE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77273"/>
            <a:ext cx="12191999" cy="7035273"/>
          </a:xfrm>
          <a:custGeom>
            <a:avLst/>
            <a:gdLst>
              <a:gd name="connsiteX0" fmla="*/ 0 w 12191999"/>
              <a:gd name="connsiteY0" fmla="*/ 0 h 7035273"/>
              <a:gd name="connsiteX1" fmla="*/ 12191999 w 12191999"/>
              <a:gd name="connsiteY1" fmla="*/ 0 h 7035273"/>
              <a:gd name="connsiteX2" fmla="*/ 12191999 w 12191999"/>
              <a:gd name="connsiteY2" fmla="*/ 6706031 h 7035273"/>
              <a:gd name="connsiteX3" fmla="*/ 8958461 w 12191999"/>
              <a:gd name="connsiteY3" fmla="*/ 6706030 h 7035273"/>
              <a:gd name="connsiteX4" fmla="*/ 8789127 w 12191999"/>
              <a:gd name="connsiteY4" fmla="*/ 6875364 h 7035273"/>
              <a:gd name="connsiteX5" fmla="*/ 8789127 w 12191999"/>
              <a:gd name="connsiteY5" fmla="*/ 7035273 h 7035273"/>
              <a:gd name="connsiteX6" fmla="*/ 0 w 12191999"/>
              <a:gd name="connsiteY6" fmla="*/ 7035273 h 703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9" h="7035273">
                <a:moveTo>
                  <a:pt x="0" y="0"/>
                </a:moveTo>
                <a:lnTo>
                  <a:pt x="12191999" y="0"/>
                </a:lnTo>
                <a:lnTo>
                  <a:pt x="12191999" y="6706031"/>
                </a:lnTo>
                <a:lnTo>
                  <a:pt x="8958461" y="6706030"/>
                </a:lnTo>
                <a:cubicBezTo>
                  <a:pt x="8864941" y="6706030"/>
                  <a:pt x="8789127" y="6781843"/>
                  <a:pt x="8789127" y="6875364"/>
                </a:cubicBezTo>
                <a:lnTo>
                  <a:pt x="8789127" y="7035273"/>
                </a:lnTo>
                <a:lnTo>
                  <a:pt x="0" y="7035273"/>
                </a:lnTo>
                <a:close/>
              </a:path>
            </a:pathLst>
          </a:custGeom>
        </p:spPr>
      </p:pic>
      <p:sp>
        <p:nvSpPr>
          <p:cNvPr id="11" name="Parallelogram 9">
            <a:extLst>
              <a:ext uri="{FF2B5EF4-FFF2-40B4-BE49-F238E27FC236}">
                <a16:creationId xmlns:a16="http://schemas.microsoft.com/office/drawing/2014/main" id="{6DA5BE1E-7692-044B-9EF2-FA602779EBF5}"/>
              </a:ext>
            </a:extLst>
          </p:cNvPr>
          <p:cNvSpPr/>
          <p:nvPr userDrawn="1"/>
        </p:nvSpPr>
        <p:spPr>
          <a:xfrm>
            <a:off x="6353298" y="-185752"/>
            <a:ext cx="5838702" cy="7052229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chemeClr val="bg1"/>
          </a:solidFill>
          <a:ln w="285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21F752-0210-F84F-98F3-C4684AC3603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912506" y="181098"/>
            <a:ext cx="2777924" cy="109217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id="{E60B4DE4-FAB6-E241-BDF1-691B5C55FCB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tx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C7434F1-4F24-444B-B7B9-0ADACFDAB2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89811"/>
            <a:ext cx="6602922" cy="7756289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>
                <a:alpha val="0"/>
              </a:schemeClr>
            </a:outerShdw>
          </a:effectLst>
        </p:spPr>
      </p:pic>
      <p:sp>
        <p:nvSpPr>
          <p:cNvPr id="2" name="Title 5">
            <a:extLst>
              <a:ext uri="{FF2B5EF4-FFF2-40B4-BE49-F238E27FC236}">
                <a16:creationId xmlns:a16="http://schemas.microsoft.com/office/drawing/2014/main" id="{2F8450D2-43D5-62ED-41A0-8F61EFD19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9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zion Sub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0D814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DDC9C499-EC0C-DF49-9071-69E0B78D71D5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048141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DC8EA9-72A5-E14C-A1D9-22CAB5E008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7641" y="338451"/>
            <a:ext cx="1549337" cy="485145"/>
          </a:xfrm>
          <a:prstGeom prst="rect">
            <a:avLst/>
          </a:prstGeom>
        </p:spPr>
      </p:pic>
      <p:sp>
        <p:nvSpPr>
          <p:cNvPr id="19" name="Title 3">
            <a:extLst>
              <a:ext uri="{FF2B5EF4-FFF2-40B4-BE49-F238E27FC236}">
                <a16:creationId xmlns:a16="http://schemas.microsoft.com/office/drawing/2014/main" id="{20BF7AE6-B517-6740-BF9B-54CACED27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04814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67F3850-6565-444A-AD1F-F8858F513E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28649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Horse Sub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DDC9C499-EC0C-DF49-9071-69E0B78D71D5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048141">
              <a:alpha val="801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9" name="Title 3">
            <a:extLst>
              <a:ext uri="{FF2B5EF4-FFF2-40B4-BE49-F238E27FC236}">
                <a16:creationId xmlns:a16="http://schemas.microsoft.com/office/drawing/2014/main" id="{20BF7AE6-B517-6740-BF9B-54CACED27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92D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67F3850-6565-444A-AD1F-F8858F513E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D1EA5E9C-AC6C-7FC8-79B1-E247F4AA62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62572" y="283959"/>
            <a:ext cx="1573784" cy="813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512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viHorse Sub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2725278-AD98-4444-B874-F2C6561108B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 descr="Screen Shot 2022-07-07 at 6.16.33 P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247556" y="3247556"/>
            <a:ext cx="6858000" cy="362888"/>
          </a:xfrm>
          <a:prstGeom prst="rect">
            <a:avLst/>
          </a:prstGeom>
        </p:spPr>
      </p:pic>
      <p:pic>
        <p:nvPicPr>
          <p:cNvPr id="4" name="Picture 3" descr="Screen Shot 2022-07-07 at 6.22.01 PM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35" b="11554"/>
          <a:stretch/>
        </p:blipFill>
        <p:spPr>
          <a:xfrm>
            <a:off x="130553" y="0"/>
            <a:ext cx="284629" cy="252379"/>
          </a:xfrm>
          <a:prstGeom prst="rect">
            <a:avLst/>
          </a:prstGeom>
        </p:spPr>
      </p:pic>
      <p:pic>
        <p:nvPicPr>
          <p:cNvPr id="11" name="Picture 10" descr="Screen Shot 2022-07-07 at 6.22.01 PM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35" b="11554"/>
          <a:stretch/>
        </p:blipFill>
        <p:spPr>
          <a:xfrm>
            <a:off x="5704786" y="266377"/>
            <a:ext cx="284629" cy="252379"/>
          </a:xfrm>
          <a:prstGeom prst="rect">
            <a:avLst/>
          </a:prstGeom>
        </p:spPr>
      </p:pic>
      <p:pic>
        <p:nvPicPr>
          <p:cNvPr id="12" name="Picture 11" descr="Screen Shot 2022-07-07 at 6.22.01 PM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35" b="11554"/>
          <a:stretch/>
        </p:blipFill>
        <p:spPr>
          <a:xfrm flipV="1">
            <a:off x="5702507" y="695579"/>
            <a:ext cx="284629" cy="232525"/>
          </a:xfrm>
          <a:prstGeom prst="rect">
            <a:avLst/>
          </a:prstGeom>
        </p:spPr>
      </p:pic>
      <p:sp>
        <p:nvSpPr>
          <p:cNvPr id="5" name="Freeform 4">
            <a:extLst>
              <a:ext uri="{FF2B5EF4-FFF2-40B4-BE49-F238E27FC236}">
                <a16:creationId xmlns:a16="http://schemas.microsoft.com/office/drawing/2014/main" id="{A6D5E36F-8FE7-8A4A-6C61-7B466B9E0736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5EC8D6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2" name="Picture 1" descr="VIVIDHORSE_LOGOMARK_1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9651" y="141992"/>
            <a:ext cx="2070100" cy="805039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09C9F81C-8F93-A4EA-8E6E-C2EFD0F87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accent6">
                    <a:lumMod val="40000"/>
                    <a:lumOff val="6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1176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wered by Fulham Sub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F0B5F3D2-F04D-8250-893E-2DBC6CA553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94179"/>
          <a:stretch/>
        </p:blipFill>
        <p:spPr>
          <a:xfrm>
            <a:off x="0" y="0"/>
            <a:ext cx="347472" cy="68580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2E6032D-4D79-7649-9F1B-BD12175523B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DA7A3A7A-B239-AC8C-204E-FA7CF9DCB915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chemeClr val="tx1">
              <a:alpha val="9124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6942019F-7D00-AB48-5E5D-7CF4493011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34213" y="123738"/>
            <a:ext cx="2387711" cy="964396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B6C4693D-C95B-4DBC-85AF-20B24602C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9786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z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30CB09F6-1334-FA4C-97E1-C5E50F66C8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9879"/>
            <a:ext cx="12191998" cy="7037879"/>
          </a:xfrm>
          <a:custGeom>
            <a:avLst/>
            <a:gdLst>
              <a:gd name="connsiteX0" fmla="*/ 0 w 12191998"/>
              <a:gd name="connsiteY0" fmla="*/ 0 h 7037879"/>
              <a:gd name="connsiteX1" fmla="*/ 12191998 w 12191998"/>
              <a:gd name="connsiteY1" fmla="*/ 0 h 7037879"/>
              <a:gd name="connsiteX2" fmla="*/ 12191998 w 12191998"/>
              <a:gd name="connsiteY2" fmla="*/ 6708637 h 7037879"/>
              <a:gd name="connsiteX3" fmla="*/ 8958460 w 12191998"/>
              <a:gd name="connsiteY3" fmla="*/ 6708636 h 7037879"/>
              <a:gd name="connsiteX4" fmla="*/ 8789126 w 12191998"/>
              <a:gd name="connsiteY4" fmla="*/ 6877970 h 7037879"/>
              <a:gd name="connsiteX5" fmla="*/ 8789126 w 12191998"/>
              <a:gd name="connsiteY5" fmla="*/ 7037879 h 7037879"/>
              <a:gd name="connsiteX6" fmla="*/ 0 w 12191998"/>
              <a:gd name="connsiteY6" fmla="*/ 7037879 h 7037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8" h="7037879">
                <a:moveTo>
                  <a:pt x="0" y="0"/>
                </a:moveTo>
                <a:lnTo>
                  <a:pt x="12191998" y="0"/>
                </a:lnTo>
                <a:lnTo>
                  <a:pt x="12191998" y="6708637"/>
                </a:lnTo>
                <a:lnTo>
                  <a:pt x="8958460" y="6708636"/>
                </a:lnTo>
                <a:cubicBezTo>
                  <a:pt x="8864940" y="6708636"/>
                  <a:pt x="8789126" y="6784449"/>
                  <a:pt x="8789126" y="6877970"/>
                </a:cubicBezTo>
                <a:lnTo>
                  <a:pt x="8789126" y="7037879"/>
                </a:lnTo>
                <a:lnTo>
                  <a:pt x="0" y="7037879"/>
                </a:lnTo>
                <a:close/>
              </a:path>
            </a:pathLst>
          </a:custGeom>
        </p:spPr>
      </p:pic>
      <p:sp>
        <p:nvSpPr>
          <p:cNvPr id="19" name="Freeform 18">
            <a:extLst>
              <a:ext uri="{FF2B5EF4-FFF2-40B4-BE49-F238E27FC236}">
                <a16:creationId xmlns:a16="http://schemas.microsoft.com/office/drawing/2014/main" id="{3548D324-198F-DA4E-A32A-EF2E6EA3AFF2}"/>
              </a:ext>
            </a:extLst>
          </p:cNvPr>
          <p:cNvSpPr/>
          <p:nvPr userDrawn="1"/>
        </p:nvSpPr>
        <p:spPr>
          <a:xfrm>
            <a:off x="0" y="-179879"/>
            <a:ext cx="12192000" cy="7038539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accent6">
              <a:lumMod val="5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pic>
        <p:nvPicPr>
          <p:cNvPr id="4" name="Picture 3" descr="green-horse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74"/>
          <a:stretch/>
        </p:blipFill>
        <p:spPr>
          <a:xfrm>
            <a:off x="1" y="106947"/>
            <a:ext cx="6604000" cy="6751053"/>
          </a:xfrm>
          <a:prstGeom prst="rect">
            <a:avLst/>
          </a:prstGeom>
        </p:spPr>
      </p:pic>
      <p:pic>
        <p:nvPicPr>
          <p:cNvPr id="5" name="Picture 4" descr="slant-green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436" y="-343927"/>
            <a:ext cx="6142616" cy="7345809"/>
          </a:xfrm>
          <a:prstGeom prst="rect">
            <a:avLst/>
          </a:prstGeom>
        </p:spPr>
      </p:pic>
      <p:sp>
        <p:nvSpPr>
          <p:cNvPr id="12" name="Title 5">
            <a:extLst>
              <a:ext uri="{FF2B5EF4-FFF2-40B4-BE49-F238E27FC236}">
                <a16:creationId xmlns:a16="http://schemas.microsoft.com/office/drawing/2014/main" id="{372BDA2F-4FCB-DF47-97EB-BC5B8C1D9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dirty="0"/>
              <a:t>Click to edit Master title style</a:t>
            </a:r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id="{85AC71E0-C4FF-3F41-9BCF-F4E689F2550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2" name="Picture 1" descr="Fulham-Logo-White_Vizion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8970" y="329010"/>
            <a:ext cx="2700421" cy="84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399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Hors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30CB09F6-1334-FA4C-97E1-C5E50F66C8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9879"/>
            <a:ext cx="12191998" cy="7037879"/>
          </a:xfrm>
          <a:custGeom>
            <a:avLst/>
            <a:gdLst>
              <a:gd name="connsiteX0" fmla="*/ 0 w 12191998"/>
              <a:gd name="connsiteY0" fmla="*/ 0 h 7037879"/>
              <a:gd name="connsiteX1" fmla="*/ 12191998 w 12191998"/>
              <a:gd name="connsiteY1" fmla="*/ 0 h 7037879"/>
              <a:gd name="connsiteX2" fmla="*/ 12191998 w 12191998"/>
              <a:gd name="connsiteY2" fmla="*/ 6708637 h 7037879"/>
              <a:gd name="connsiteX3" fmla="*/ 8958460 w 12191998"/>
              <a:gd name="connsiteY3" fmla="*/ 6708636 h 7037879"/>
              <a:gd name="connsiteX4" fmla="*/ 8789126 w 12191998"/>
              <a:gd name="connsiteY4" fmla="*/ 6877970 h 7037879"/>
              <a:gd name="connsiteX5" fmla="*/ 8789126 w 12191998"/>
              <a:gd name="connsiteY5" fmla="*/ 7037879 h 7037879"/>
              <a:gd name="connsiteX6" fmla="*/ 0 w 12191998"/>
              <a:gd name="connsiteY6" fmla="*/ 7037879 h 7037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8" h="7037879">
                <a:moveTo>
                  <a:pt x="0" y="0"/>
                </a:moveTo>
                <a:lnTo>
                  <a:pt x="12191998" y="0"/>
                </a:lnTo>
                <a:lnTo>
                  <a:pt x="12191998" y="6708637"/>
                </a:lnTo>
                <a:lnTo>
                  <a:pt x="8958460" y="6708636"/>
                </a:lnTo>
                <a:cubicBezTo>
                  <a:pt x="8864940" y="6708636"/>
                  <a:pt x="8789126" y="6784449"/>
                  <a:pt x="8789126" y="6877970"/>
                </a:cubicBezTo>
                <a:lnTo>
                  <a:pt x="8789126" y="7037879"/>
                </a:lnTo>
                <a:lnTo>
                  <a:pt x="0" y="7037879"/>
                </a:lnTo>
                <a:close/>
              </a:path>
            </a:pathLst>
          </a:custGeom>
        </p:spPr>
      </p:pic>
      <p:sp>
        <p:nvSpPr>
          <p:cNvPr id="19" name="Freeform 18">
            <a:extLst>
              <a:ext uri="{FF2B5EF4-FFF2-40B4-BE49-F238E27FC236}">
                <a16:creationId xmlns:a16="http://schemas.microsoft.com/office/drawing/2014/main" id="{3548D324-198F-DA4E-A32A-EF2E6EA3AFF2}"/>
              </a:ext>
            </a:extLst>
          </p:cNvPr>
          <p:cNvSpPr/>
          <p:nvPr userDrawn="1"/>
        </p:nvSpPr>
        <p:spPr>
          <a:xfrm>
            <a:off x="0" y="-179879"/>
            <a:ext cx="12192000" cy="7038539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accent6">
              <a:lumMod val="50000"/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509549DD-9095-3D78-4631-C3D5AB9BBD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" y="-894292"/>
            <a:ext cx="6599584" cy="7752293"/>
          </a:xfrm>
          <a:prstGeom prst="rect">
            <a:avLst/>
          </a:prstGeom>
        </p:spPr>
      </p:pic>
      <p:pic>
        <p:nvPicPr>
          <p:cNvPr id="8" name="Picture 7" descr="Shape, arrow&#10;&#10;Description automatically generated">
            <a:extLst>
              <a:ext uri="{FF2B5EF4-FFF2-40B4-BE49-F238E27FC236}">
                <a16:creationId xmlns:a16="http://schemas.microsoft.com/office/drawing/2014/main" id="{7CF19508-532A-558D-1F47-6E21D4B8B52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192722" y="-179879"/>
            <a:ext cx="5999276" cy="7041523"/>
          </a:xfrm>
          <a:prstGeom prst="rect">
            <a:avLst/>
          </a:prstGeom>
        </p:spPr>
      </p:pic>
      <p:sp>
        <p:nvSpPr>
          <p:cNvPr id="12" name="Title 5">
            <a:extLst>
              <a:ext uri="{FF2B5EF4-FFF2-40B4-BE49-F238E27FC236}">
                <a16:creationId xmlns:a16="http://schemas.microsoft.com/office/drawing/2014/main" id="{372BDA2F-4FCB-DF47-97EB-BC5B8C1D9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dirty="0"/>
              <a:t>Click to edit Master title style</a:t>
            </a:r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id="{85AC71E0-C4FF-3F41-9BCF-F4E689F2550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0" name="Picture 9" descr="Text&#10;&#10;Description automatically generated with medium confidence">
            <a:extLst>
              <a:ext uri="{FF2B5EF4-FFF2-40B4-BE49-F238E27FC236}">
                <a16:creationId xmlns:a16="http://schemas.microsoft.com/office/drawing/2014/main" id="{31056B6C-23B0-9E14-BCDF-5FC0E0D00FD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042916" y="180415"/>
            <a:ext cx="2226069" cy="1150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3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vidHors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30CB09F6-1334-FA4C-97E1-C5E50F66C8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9879"/>
            <a:ext cx="12191998" cy="7037879"/>
          </a:xfrm>
          <a:custGeom>
            <a:avLst/>
            <a:gdLst>
              <a:gd name="connsiteX0" fmla="*/ 0 w 12191998"/>
              <a:gd name="connsiteY0" fmla="*/ 0 h 7037879"/>
              <a:gd name="connsiteX1" fmla="*/ 12191998 w 12191998"/>
              <a:gd name="connsiteY1" fmla="*/ 0 h 7037879"/>
              <a:gd name="connsiteX2" fmla="*/ 12191998 w 12191998"/>
              <a:gd name="connsiteY2" fmla="*/ 6708637 h 7037879"/>
              <a:gd name="connsiteX3" fmla="*/ 8958460 w 12191998"/>
              <a:gd name="connsiteY3" fmla="*/ 6708636 h 7037879"/>
              <a:gd name="connsiteX4" fmla="*/ 8789126 w 12191998"/>
              <a:gd name="connsiteY4" fmla="*/ 6877970 h 7037879"/>
              <a:gd name="connsiteX5" fmla="*/ 8789126 w 12191998"/>
              <a:gd name="connsiteY5" fmla="*/ 7037879 h 7037879"/>
              <a:gd name="connsiteX6" fmla="*/ 0 w 12191998"/>
              <a:gd name="connsiteY6" fmla="*/ 7037879 h 7037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8" h="7037879">
                <a:moveTo>
                  <a:pt x="0" y="0"/>
                </a:moveTo>
                <a:lnTo>
                  <a:pt x="12191998" y="0"/>
                </a:lnTo>
                <a:lnTo>
                  <a:pt x="12191998" y="6708637"/>
                </a:lnTo>
                <a:lnTo>
                  <a:pt x="8958460" y="6708636"/>
                </a:lnTo>
                <a:cubicBezTo>
                  <a:pt x="8864940" y="6708636"/>
                  <a:pt x="8789126" y="6784449"/>
                  <a:pt x="8789126" y="6877970"/>
                </a:cubicBezTo>
                <a:lnTo>
                  <a:pt x="8789126" y="7037879"/>
                </a:lnTo>
                <a:lnTo>
                  <a:pt x="0" y="7037879"/>
                </a:lnTo>
                <a:close/>
              </a:path>
            </a:pathLst>
          </a:custGeom>
        </p:spPr>
      </p:pic>
      <p:sp>
        <p:nvSpPr>
          <p:cNvPr id="19" name="Freeform 18">
            <a:extLst>
              <a:ext uri="{FF2B5EF4-FFF2-40B4-BE49-F238E27FC236}">
                <a16:creationId xmlns:a16="http://schemas.microsoft.com/office/drawing/2014/main" id="{3548D324-198F-DA4E-A32A-EF2E6EA3AFF2}"/>
              </a:ext>
            </a:extLst>
          </p:cNvPr>
          <p:cNvSpPr/>
          <p:nvPr userDrawn="1"/>
        </p:nvSpPr>
        <p:spPr>
          <a:xfrm>
            <a:off x="0" y="-179879"/>
            <a:ext cx="12192000" cy="7038539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rgbClr val="FF0000">
              <a:alpha val="19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pic>
        <p:nvPicPr>
          <p:cNvPr id="4" name="Picture 3" descr="fin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50" y="-377563"/>
            <a:ext cx="6196450" cy="7410187"/>
          </a:xfrm>
          <a:prstGeom prst="rect">
            <a:avLst/>
          </a:prstGeom>
        </p:spPr>
      </p:pic>
      <p:sp>
        <p:nvSpPr>
          <p:cNvPr id="12" name="Title 5">
            <a:extLst>
              <a:ext uri="{FF2B5EF4-FFF2-40B4-BE49-F238E27FC236}">
                <a16:creationId xmlns:a16="http://schemas.microsoft.com/office/drawing/2014/main" id="{372BDA2F-4FCB-DF47-97EB-BC5B8C1D9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dirty="0"/>
              <a:t>Click to edit Master title style</a:t>
            </a:r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id="{85AC71E0-C4FF-3F41-9BCF-F4E689F2550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2" name="Picture 1" descr="VIVIDHORSE_LOGOMARK_WHITE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289" y="197766"/>
            <a:ext cx="3221789" cy="1252918"/>
          </a:xfrm>
          <a:prstGeom prst="rect">
            <a:avLst/>
          </a:prstGeom>
        </p:spPr>
      </p:pic>
      <p:pic>
        <p:nvPicPr>
          <p:cNvPr id="5" name="Picture 4" descr="rain.png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5"/>
          <a:stretch/>
        </p:blipFill>
        <p:spPr>
          <a:xfrm>
            <a:off x="0" y="0"/>
            <a:ext cx="660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399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wered by Fulha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3FDA6C86-6804-4A4D-B816-CE99DC23FE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77273"/>
            <a:ext cx="12191999" cy="7035273"/>
          </a:xfrm>
          <a:custGeom>
            <a:avLst/>
            <a:gdLst>
              <a:gd name="connsiteX0" fmla="*/ 0 w 12191999"/>
              <a:gd name="connsiteY0" fmla="*/ 0 h 7035273"/>
              <a:gd name="connsiteX1" fmla="*/ 12191999 w 12191999"/>
              <a:gd name="connsiteY1" fmla="*/ 0 h 7035273"/>
              <a:gd name="connsiteX2" fmla="*/ 12191999 w 12191999"/>
              <a:gd name="connsiteY2" fmla="*/ 6706031 h 7035273"/>
              <a:gd name="connsiteX3" fmla="*/ 8958461 w 12191999"/>
              <a:gd name="connsiteY3" fmla="*/ 6706030 h 7035273"/>
              <a:gd name="connsiteX4" fmla="*/ 8789127 w 12191999"/>
              <a:gd name="connsiteY4" fmla="*/ 6875364 h 7035273"/>
              <a:gd name="connsiteX5" fmla="*/ 8789127 w 12191999"/>
              <a:gd name="connsiteY5" fmla="*/ 7035273 h 7035273"/>
              <a:gd name="connsiteX6" fmla="*/ 0 w 12191999"/>
              <a:gd name="connsiteY6" fmla="*/ 7035273 h 703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9" h="7035273">
                <a:moveTo>
                  <a:pt x="0" y="0"/>
                </a:moveTo>
                <a:lnTo>
                  <a:pt x="12191999" y="0"/>
                </a:lnTo>
                <a:lnTo>
                  <a:pt x="12191999" y="6706031"/>
                </a:lnTo>
                <a:lnTo>
                  <a:pt x="8958461" y="6706030"/>
                </a:lnTo>
                <a:cubicBezTo>
                  <a:pt x="8864941" y="6706030"/>
                  <a:pt x="8789127" y="6781843"/>
                  <a:pt x="8789127" y="6875364"/>
                </a:cubicBezTo>
                <a:lnTo>
                  <a:pt x="8789127" y="7035273"/>
                </a:lnTo>
                <a:lnTo>
                  <a:pt x="0" y="7035273"/>
                </a:lnTo>
                <a:close/>
              </a:path>
            </a:pathLst>
          </a:custGeom>
        </p:spPr>
      </p:pic>
      <p:sp>
        <p:nvSpPr>
          <p:cNvPr id="11" name="Parallelogram 9">
            <a:extLst>
              <a:ext uri="{FF2B5EF4-FFF2-40B4-BE49-F238E27FC236}">
                <a16:creationId xmlns:a16="http://schemas.microsoft.com/office/drawing/2014/main" id="{6DA5BE1E-7692-044B-9EF2-FA602779EBF5}"/>
              </a:ext>
            </a:extLst>
          </p:cNvPr>
          <p:cNvSpPr/>
          <p:nvPr userDrawn="1"/>
        </p:nvSpPr>
        <p:spPr>
          <a:xfrm>
            <a:off x="6353298" y="-185752"/>
            <a:ext cx="5838702" cy="7052229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chemeClr val="bg1"/>
          </a:solidFill>
          <a:ln w="285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3" name="Title 5">
            <a:extLst>
              <a:ext uri="{FF2B5EF4-FFF2-40B4-BE49-F238E27FC236}">
                <a16:creationId xmlns:a16="http://schemas.microsoft.com/office/drawing/2014/main" id="{85BFCC84-BC7C-DE42-97E9-A68B67454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dirty="0"/>
              <a:t>Click to edit Master title style</a:t>
            </a:r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id="{E60B4DE4-FAB6-E241-BDF1-691B5C55FCB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tx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C7434F1-4F24-444B-B7B9-0ADACFDAB2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89811"/>
            <a:ext cx="6602922" cy="7756289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>
                <a:alpha val="0"/>
              </a:schemeClr>
            </a:outerShdw>
          </a:effectLst>
        </p:spPr>
      </p:pic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213D48D6-52FA-F082-79E3-720DD516698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692588" y="138721"/>
            <a:ext cx="2858947" cy="1154727"/>
          </a:xfrm>
          <a:prstGeom prst="rect">
            <a:avLst/>
          </a:prstGeom>
        </p:spPr>
      </p:pic>
      <p:pic>
        <p:nvPicPr>
          <p:cNvPr id="6" name="Picture 5" descr="A picture containing icon&#10;&#10;Description automatically generated">
            <a:extLst>
              <a:ext uri="{FF2B5EF4-FFF2-40B4-BE49-F238E27FC236}">
                <a16:creationId xmlns:a16="http://schemas.microsoft.com/office/drawing/2014/main" id="{BBA93BF1-E24E-EC17-9234-D14E810D460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24524" y="-265636"/>
            <a:ext cx="6602922" cy="7135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672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ham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022E1867-CE9F-154F-9CB3-C41DF0BEF063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gradFill>
            <a:gsLst>
              <a:gs pos="28000">
                <a:srgbClr val="6E3393"/>
              </a:gs>
              <a:gs pos="100000">
                <a:srgbClr val="1E428A"/>
              </a:gs>
            </a:gsLst>
            <a:lin ang="14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C2EE567-812D-4240-BAAE-74C7DFAAB6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2431" y="335711"/>
            <a:ext cx="2129543" cy="477159"/>
          </a:xfrm>
          <a:prstGeom prst="rect">
            <a:avLst/>
          </a:prstGeom>
        </p:spPr>
      </p:pic>
      <p:sp>
        <p:nvSpPr>
          <p:cNvPr id="12" name="Round Single Corner Rectangle 11">
            <a:extLst>
              <a:ext uri="{FF2B5EF4-FFF2-40B4-BE49-F238E27FC236}">
                <a16:creationId xmlns:a16="http://schemas.microsoft.com/office/drawing/2014/main" id="{F8007B2A-228A-1E40-A907-04CF521924C8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1E428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39C771BD-64A6-B945-8AF6-734C4C1DA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54A7824-F2DF-354B-A065-F040CF89E9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7448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ceHors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9D1D78AC-71AA-4440-88DA-364ABB7A22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77273"/>
            <a:ext cx="12204700" cy="7035274"/>
          </a:xfrm>
          <a:custGeom>
            <a:avLst/>
            <a:gdLst>
              <a:gd name="connsiteX0" fmla="*/ 0 w 12204700"/>
              <a:gd name="connsiteY0" fmla="*/ 0 h 7035274"/>
              <a:gd name="connsiteX1" fmla="*/ 12204700 w 12204700"/>
              <a:gd name="connsiteY1" fmla="*/ 0 h 7035274"/>
              <a:gd name="connsiteX2" fmla="*/ 12204700 w 12204700"/>
              <a:gd name="connsiteY2" fmla="*/ 7035274 h 7035274"/>
              <a:gd name="connsiteX3" fmla="*/ 12191999 w 12204700"/>
              <a:gd name="connsiteY3" fmla="*/ 7035274 h 7035274"/>
              <a:gd name="connsiteX4" fmla="*/ 12191999 w 12204700"/>
              <a:gd name="connsiteY4" fmla="*/ 6706031 h 7035274"/>
              <a:gd name="connsiteX5" fmla="*/ 8958459 w 12204700"/>
              <a:gd name="connsiteY5" fmla="*/ 6706030 h 7035274"/>
              <a:gd name="connsiteX6" fmla="*/ 8789125 w 12204700"/>
              <a:gd name="connsiteY6" fmla="*/ 6875364 h 7035274"/>
              <a:gd name="connsiteX7" fmla="*/ 8789125 w 12204700"/>
              <a:gd name="connsiteY7" fmla="*/ 7035274 h 7035274"/>
              <a:gd name="connsiteX8" fmla="*/ 0 w 12204700"/>
              <a:gd name="connsiteY8" fmla="*/ 7035274 h 7035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4700" h="7035274">
                <a:moveTo>
                  <a:pt x="0" y="0"/>
                </a:moveTo>
                <a:lnTo>
                  <a:pt x="12204700" y="0"/>
                </a:lnTo>
                <a:lnTo>
                  <a:pt x="12204700" y="7035274"/>
                </a:lnTo>
                <a:lnTo>
                  <a:pt x="12191999" y="7035274"/>
                </a:lnTo>
                <a:lnTo>
                  <a:pt x="12191999" y="6706031"/>
                </a:lnTo>
                <a:cubicBezTo>
                  <a:pt x="11114153" y="6706031"/>
                  <a:pt x="10036307" y="6706030"/>
                  <a:pt x="8958459" y="6706030"/>
                </a:cubicBezTo>
                <a:cubicBezTo>
                  <a:pt x="8864939" y="6706030"/>
                  <a:pt x="8789125" y="6781843"/>
                  <a:pt x="8789125" y="6875364"/>
                </a:cubicBezTo>
                <a:lnTo>
                  <a:pt x="8789125" y="7035274"/>
                </a:lnTo>
                <a:lnTo>
                  <a:pt x="0" y="7035274"/>
                </a:lnTo>
                <a:close/>
              </a:path>
            </a:pathLst>
          </a:custGeom>
        </p:spPr>
      </p:pic>
      <p:sp>
        <p:nvSpPr>
          <p:cNvPr id="17" name="Freeform 16">
            <a:extLst>
              <a:ext uri="{FF2B5EF4-FFF2-40B4-BE49-F238E27FC236}">
                <a16:creationId xmlns:a16="http://schemas.microsoft.com/office/drawing/2014/main" id="{FEFFEB09-D46D-BF43-BE77-8FFFC7CDD015}"/>
              </a:ext>
            </a:extLst>
          </p:cNvPr>
          <p:cNvSpPr/>
          <p:nvPr userDrawn="1"/>
        </p:nvSpPr>
        <p:spPr>
          <a:xfrm>
            <a:off x="0" y="-177273"/>
            <a:ext cx="12192000" cy="7035933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1" name="Parallelogram 9">
            <a:extLst>
              <a:ext uri="{FF2B5EF4-FFF2-40B4-BE49-F238E27FC236}">
                <a16:creationId xmlns:a16="http://schemas.microsoft.com/office/drawing/2014/main" id="{7BE08AD6-DDE1-FB43-85B7-8D2D2E5B0428}"/>
              </a:ext>
            </a:extLst>
          </p:cNvPr>
          <p:cNvSpPr/>
          <p:nvPr userDrawn="1"/>
        </p:nvSpPr>
        <p:spPr>
          <a:xfrm>
            <a:off x="6353298" y="-177273"/>
            <a:ext cx="5851403" cy="7035272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rgbClr val="9E664D"/>
          </a:solidFill>
          <a:ln w="285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21F752-0210-F84F-98F3-C4684AC360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2134" y="363522"/>
            <a:ext cx="3362048" cy="73678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17D9CBC1-93A4-6548-BBBD-E6B392BBF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dirty="0"/>
              <a:t>Click to edit Master title style</a:t>
            </a:r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id="{F205314D-6866-2247-A421-6B9A4FEBBC0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B53B2B4-4E72-3641-8EE4-6A2143FAAD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702" y="-898289"/>
            <a:ext cx="6629053" cy="776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89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 Specialty Grade Sub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FC6004A4-04D1-1840-A936-C6CDD1505947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7A54A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0771BB7-041B-584F-8C3B-BD93B1F097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1F415715-F6B0-9D48-A577-EF503308C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3" name="Picture 2" descr="A purple and white logo&#10;&#10;Description automatically generated with low confidence">
            <a:extLst>
              <a:ext uri="{FF2B5EF4-FFF2-40B4-BE49-F238E27FC236}">
                <a16:creationId xmlns:a16="http://schemas.microsoft.com/office/drawing/2014/main" id="{D1EA8775-B26A-E435-E189-A96A063815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10091" y="117160"/>
            <a:ext cx="2273721" cy="95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65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ham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7A54A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9610DB22-23DD-B344-BF4C-738CABFEF001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6E3393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FD495BF1-6A57-7D45-9719-11501D68E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70F73F4-1C3C-9A41-A3FD-9625FFFC11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 descr="A close up of a logo&#10;&#10;Description automatically generated with low confidence">
            <a:extLst>
              <a:ext uri="{FF2B5EF4-FFF2-40B4-BE49-F238E27FC236}">
                <a16:creationId xmlns:a16="http://schemas.microsoft.com/office/drawing/2014/main" id="{2408CF12-6893-075B-2145-D614C1073D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423" y="288944"/>
            <a:ext cx="1701313" cy="381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98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ham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id="{432B3801-3D21-4446-96AF-85E221FF50D6}"/>
              </a:ext>
            </a:extLst>
          </p:cNvPr>
          <p:cNvSpPr/>
          <p:nvPr userDrawn="1"/>
        </p:nvSpPr>
        <p:spPr>
          <a:xfrm>
            <a:off x="0" y="0"/>
            <a:ext cx="338667" cy="6868756"/>
          </a:xfrm>
          <a:prstGeom prst="round1Rect">
            <a:avLst>
              <a:gd name="adj" fmla="val 50000"/>
            </a:avLst>
          </a:prstGeom>
          <a:solidFill>
            <a:srgbClr val="1E428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1" name="Title 3">
            <a:extLst>
              <a:ext uri="{FF2B5EF4-FFF2-40B4-BE49-F238E27FC236}">
                <a16:creationId xmlns:a16="http://schemas.microsoft.com/office/drawing/2014/main" id="{5081F676-DF07-3A43-A140-64F7BAAC0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8956963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6E339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1D9553B-9D94-244C-9654-C85BA5C6D1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19" y="1031243"/>
            <a:ext cx="11372053" cy="530859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25">
            <a:extLst>
              <a:ext uri="{FF2B5EF4-FFF2-40B4-BE49-F238E27FC236}">
                <a16:creationId xmlns:a16="http://schemas.microsoft.com/office/drawing/2014/main" id="{06F485D2-D638-2D3E-32DA-7CDE9A24FC63}"/>
              </a:ext>
            </a:extLst>
          </p:cNvPr>
          <p:cNvSpPr/>
          <p:nvPr userDrawn="1"/>
        </p:nvSpPr>
        <p:spPr>
          <a:xfrm rot="10800000" flipV="1">
            <a:off x="9621827" y="169150"/>
            <a:ext cx="2570174" cy="583001"/>
          </a:xfrm>
          <a:custGeom>
            <a:avLst/>
            <a:gdLst>
              <a:gd name="connsiteX0" fmla="*/ 0 w 3038168"/>
              <a:gd name="connsiteY0" fmla="*/ 0 h 717755"/>
              <a:gd name="connsiteX1" fmla="*/ 3038168 w 3038168"/>
              <a:gd name="connsiteY1" fmla="*/ 0 h 717755"/>
              <a:gd name="connsiteX2" fmla="*/ 3038168 w 3038168"/>
              <a:gd name="connsiteY2" fmla="*/ 717755 h 717755"/>
              <a:gd name="connsiteX3" fmla="*/ 0 w 3038168"/>
              <a:gd name="connsiteY3" fmla="*/ 717755 h 717755"/>
              <a:gd name="connsiteX4" fmla="*/ 0 w 3038168"/>
              <a:gd name="connsiteY4" fmla="*/ 0 h 717755"/>
              <a:gd name="connsiteX0" fmla="*/ 0 w 3691311"/>
              <a:gd name="connsiteY0" fmla="*/ 0 h 717755"/>
              <a:gd name="connsiteX1" fmla="*/ 3038168 w 3691311"/>
              <a:gd name="connsiteY1" fmla="*/ 0 h 717755"/>
              <a:gd name="connsiteX2" fmla="*/ 3691311 w 3691311"/>
              <a:gd name="connsiteY2" fmla="*/ 710880 h 717755"/>
              <a:gd name="connsiteX3" fmla="*/ 0 w 3691311"/>
              <a:gd name="connsiteY3" fmla="*/ 717755 h 717755"/>
              <a:gd name="connsiteX4" fmla="*/ 0 w 3691311"/>
              <a:gd name="connsiteY4" fmla="*/ 0 h 717755"/>
              <a:gd name="connsiteX0" fmla="*/ 458993 w 4150304"/>
              <a:gd name="connsiteY0" fmla="*/ 0 h 714091"/>
              <a:gd name="connsiteX1" fmla="*/ 3497161 w 4150304"/>
              <a:gd name="connsiteY1" fmla="*/ 0 h 714091"/>
              <a:gd name="connsiteX2" fmla="*/ 4150304 w 4150304"/>
              <a:gd name="connsiteY2" fmla="*/ 710880 h 714091"/>
              <a:gd name="connsiteX3" fmla="*/ 0 w 4150304"/>
              <a:gd name="connsiteY3" fmla="*/ 714091 h 714091"/>
              <a:gd name="connsiteX4" fmla="*/ 458993 w 4150304"/>
              <a:gd name="connsiteY4" fmla="*/ 0 h 714091"/>
              <a:gd name="connsiteX0" fmla="*/ 0 w 4150304"/>
              <a:gd name="connsiteY0" fmla="*/ 3664 h 714091"/>
              <a:gd name="connsiteX1" fmla="*/ 3497161 w 4150304"/>
              <a:gd name="connsiteY1" fmla="*/ 0 h 714091"/>
              <a:gd name="connsiteX2" fmla="*/ 4150304 w 4150304"/>
              <a:gd name="connsiteY2" fmla="*/ 710880 h 714091"/>
              <a:gd name="connsiteX3" fmla="*/ 0 w 4150304"/>
              <a:gd name="connsiteY3" fmla="*/ 714091 h 714091"/>
              <a:gd name="connsiteX4" fmla="*/ 0 w 4150304"/>
              <a:gd name="connsiteY4" fmla="*/ 3664 h 71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50304" h="714091">
                <a:moveTo>
                  <a:pt x="0" y="3664"/>
                </a:moveTo>
                <a:lnTo>
                  <a:pt x="3497161" y="0"/>
                </a:lnTo>
                <a:lnTo>
                  <a:pt x="4150304" y="710880"/>
                </a:lnTo>
                <a:lnTo>
                  <a:pt x="0" y="714091"/>
                </a:lnTo>
                <a:lnTo>
                  <a:pt x="0" y="3664"/>
                </a:lnTo>
                <a:close/>
              </a:path>
            </a:pathLst>
          </a:custGeom>
          <a:solidFill>
            <a:srgbClr val="7A54A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2114D06-D9F9-C318-611E-EE959AD915BA}"/>
              </a:ext>
            </a:extLst>
          </p:cNvPr>
          <p:cNvCxnSpPr>
            <a:cxnSpLocks/>
          </p:cNvCxnSpPr>
          <p:nvPr userDrawn="1"/>
        </p:nvCxnSpPr>
        <p:spPr>
          <a:xfrm rot="10800000" flipH="1">
            <a:off x="9669384" y="169149"/>
            <a:ext cx="417112" cy="585992"/>
          </a:xfrm>
          <a:prstGeom prst="line">
            <a:avLst/>
          </a:prstGeom>
          <a:solidFill>
            <a:srgbClr val="7A54A3"/>
          </a:solidFill>
          <a:ln w="19050">
            <a:solidFill>
              <a:schemeClr val="bg1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586851C-FE7E-F643-F0B2-A3709DF0793E}"/>
              </a:ext>
            </a:extLst>
          </p:cNvPr>
          <p:cNvCxnSpPr>
            <a:cxnSpLocks/>
          </p:cNvCxnSpPr>
          <p:nvPr userDrawn="1"/>
        </p:nvCxnSpPr>
        <p:spPr>
          <a:xfrm rot="10800000" flipH="1">
            <a:off x="9731204" y="169150"/>
            <a:ext cx="417112" cy="585992"/>
          </a:xfrm>
          <a:prstGeom prst="line">
            <a:avLst/>
          </a:prstGeom>
          <a:solidFill>
            <a:srgbClr val="7A54A3"/>
          </a:solidFill>
          <a:ln w="19050">
            <a:solidFill>
              <a:schemeClr val="bg1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close up of a logo&#10;&#10;Description automatically generated with low confidence">
            <a:extLst>
              <a:ext uri="{FF2B5EF4-FFF2-40B4-BE49-F238E27FC236}">
                <a16:creationId xmlns:a16="http://schemas.microsoft.com/office/drawing/2014/main" id="{447A97CC-D6A9-E47C-A9C5-761EEE2559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15703" y="283216"/>
            <a:ext cx="1701313" cy="381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49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ham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7A54A3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EE48A9B-0F5B-FA4F-8CE1-07E7463948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 descr="A close up of a logo&#10;&#10;Description automatically generated with low confidence">
            <a:extLst>
              <a:ext uri="{FF2B5EF4-FFF2-40B4-BE49-F238E27FC236}">
                <a16:creationId xmlns:a16="http://schemas.microsoft.com/office/drawing/2014/main" id="{93C42E88-EE9D-6D6B-5B2D-CFCF5F2E7D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7290" y="298617"/>
            <a:ext cx="1701313" cy="381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62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ham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DB8C04A9-116A-0C4D-9A82-9A14AF013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705A4873-6F15-9048-A731-BB2CDF92E1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4DBA4F6-38F0-86D3-46BA-81F6CCE815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2431" y="335711"/>
            <a:ext cx="2129543" cy="47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131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ham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23" name="Title 3">
            <a:extLst>
              <a:ext uri="{FF2B5EF4-FFF2-40B4-BE49-F238E27FC236}">
                <a16:creationId xmlns:a16="http://schemas.microsoft.com/office/drawing/2014/main" id="{2D3A8C2B-DEAF-384F-B025-DCDF4B493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2E8B267-8F58-674B-97A4-5F620A4CC2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C9D276E-DCB2-0C4D-8828-0BAE459AC1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D829E28-EB44-AF96-A7C8-2983DAECE0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2431" y="335711"/>
            <a:ext cx="2129543" cy="47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98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ham Sub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9610DB22-23DD-B344-BF4C-738CABFEF001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6E3393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9" name="Title 3">
            <a:extLst>
              <a:ext uri="{FF2B5EF4-FFF2-40B4-BE49-F238E27FC236}">
                <a16:creationId xmlns:a16="http://schemas.microsoft.com/office/drawing/2014/main" id="{1C0BACEA-B327-BC4F-B81D-3EF5677C3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DB786F27-2EEE-9942-9E13-5879DB5B655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FA1249C-A4A8-3091-183F-1CE1E40BEC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2431" y="335711"/>
            <a:ext cx="2129543" cy="47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36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ceHorse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259B30FB-4E37-5541-A22F-E1A0CF04DEDA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9E66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4030" y="308495"/>
            <a:ext cx="2137110" cy="468339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9E664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046277F8-D5B5-9C4C-BA62-6486B7965A5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DA5E5E76-16EA-8D45-9DD7-65A26E1C8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92833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eHorse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0E2A0FE0-6FE6-C14A-9BB7-2BF8DF90C7E8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5EC8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827" y="300241"/>
            <a:ext cx="1972147" cy="513606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5EC8D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E6CEC553-E907-EE4D-9F0E-B1F26878D42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7E742248-C013-A349-B00A-D94B1D47E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0560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eHorse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1AC4F08F-9D66-3145-AC4C-A4D1C0B861A2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E322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9291" y="301329"/>
            <a:ext cx="2122683" cy="511429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5DD5602-A99D-984F-80A3-1C31D330CB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C8C9802C-E262-2645-9157-9BA7C3C0D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9385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eHors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0BFBEE36-0A26-6E4A-964A-5839C07626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7273"/>
            <a:ext cx="12191998" cy="7035273"/>
          </a:xfrm>
          <a:custGeom>
            <a:avLst/>
            <a:gdLst>
              <a:gd name="connsiteX0" fmla="*/ 0 w 12191998"/>
              <a:gd name="connsiteY0" fmla="*/ 0 h 7035273"/>
              <a:gd name="connsiteX1" fmla="*/ 12191998 w 12191998"/>
              <a:gd name="connsiteY1" fmla="*/ 0 h 7035273"/>
              <a:gd name="connsiteX2" fmla="*/ 12191998 w 12191998"/>
              <a:gd name="connsiteY2" fmla="*/ 6706031 h 7035273"/>
              <a:gd name="connsiteX3" fmla="*/ 8958460 w 12191998"/>
              <a:gd name="connsiteY3" fmla="*/ 6706030 h 7035273"/>
              <a:gd name="connsiteX4" fmla="*/ 8789126 w 12191998"/>
              <a:gd name="connsiteY4" fmla="*/ 6875364 h 7035273"/>
              <a:gd name="connsiteX5" fmla="*/ 8789126 w 12191998"/>
              <a:gd name="connsiteY5" fmla="*/ 7035273 h 7035273"/>
              <a:gd name="connsiteX6" fmla="*/ 0 w 12191998"/>
              <a:gd name="connsiteY6" fmla="*/ 7035273 h 703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8" h="7035273">
                <a:moveTo>
                  <a:pt x="0" y="0"/>
                </a:moveTo>
                <a:lnTo>
                  <a:pt x="12191998" y="0"/>
                </a:lnTo>
                <a:lnTo>
                  <a:pt x="12191998" y="6706031"/>
                </a:lnTo>
                <a:lnTo>
                  <a:pt x="8958460" y="6706030"/>
                </a:lnTo>
                <a:cubicBezTo>
                  <a:pt x="8864940" y="6706030"/>
                  <a:pt x="8789126" y="6781843"/>
                  <a:pt x="8789126" y="6875364"/>
                </a:cubicBezTo>
                <a:lnTo>
                  <a:pt x="8789126" y="7035273"/>
                </a:lnTo>
                <a:lnTo>
                  <a:pt x="0" y="7035273"/>
                </a:lnTo>
                <a:close/>
              </a:path>
            </a:pathLst>
          </a:custGeom>
        </p:spPr>
      </p:pic>
      <p:sp>
        <p:nvSpPr>
          <p:cNvPr id="19" name="Freeform 18">
            <a:extLst>
              <a:ext uri="{FF2B5EF4-FFF2-40B4-BE49-F238E27FC236}">
                <a16:creationId xmlns:a16="http://schemas.microsoft.com/office/drawing/2014/main" id="{51239D17-4F56-DF4C-A14A-05EE69799587}"/>
              </a:ext>
            </a:extLst>
          </p:cNvPr>
          <p:cNvSpPr/>
          <p:nvPr userDrawn="1"/>
        </p:nvSpPr>
        <p:spPr>
          <a:xfrm>
            <a:off x="0" y="-177273"/>
            <a:ext cx="12192000" cy="7035933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1" name="Parallelogram 9">
            <a:extLst>
              <a:ext uri="{FF2B5EF4-FFF2-40B4-BE49-F238E27FC236}">
                <a16:creationId xmlns:a16="http://schemas.microsoft.com/office/drawing/2014/main" id="{DE547085-671F-F647-AD89-5D6C4787362F}"/>
              </a:ext>
            </a:extLst>
          </p:cNvPr>
          <p:cNvSpPr/>
          <p:nvPr userDrawn="1"/>
        </p:nvSpPr>
        <p:spPr>
          <a:xfrm>
            <a:off x="6353298" y="-177273"/>
            <a:ext cx="5838702" cy="7035272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rgbClr val="5EC8D6"/>
          </a:solidFill>
          <a:ln w="285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21F752-0210-F84F-98F3-C4684AC360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110" y="294123"/>
            <a:ext cx="3422072" cy="89121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3AAA6953-A5B0-BF42-B7CC-2C5082C00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dirty="0"/>
              <a:t>Click to edit Master title style</a:t>
            </a:r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id="{1D7FF2DB-E03E-494F-AFE2-EEBE7DFD4A4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01E6EBD-004D-0547-A860-F2BE281CBF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" y="-898289"/>
            <a:ext cx="6616354" cy="776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33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eHorse HotSpot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0B63E27C-5AD4-844E-A0AC-155D5DBFF86C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E322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AFA33DC-3575-6E42-B9EA-7FFC974774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5B35E6F8-FBE4-FE4C-BA5A-ADECA40472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3" name="Picture 2" descr="A black and red text&#10;&#10;Description automatically generated">
            <a:extLst>
              <a:ext uri="{FF2B5EF4-FFF2-40B4-BE49-F238E27FC236}">
                <a16:creationId xmlns:a16="http://schemas.microsoft.com/office/drawing/2014/main" id="{A4B5FC01-9305-7375-D539-AB5FC86CA4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88880" y="270400"/>
            <a:ext cx="1645920" cy="52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97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eHorse ColdSpot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CD1570FF-8330-D042-A39E-75A2C9843DD0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1F80C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2F3FC42-8D8F-914D-8704-33CC397FB4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F8292599-AE27-4140-9CCE-C22C5A7E6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3" name="Picture 2" descr="A blue and black text&#10;&#10;Description automatically generated">
            <a:extLst>
              <a:ext uri="{FF2B5EF4-FFF2-40B4-BE49-F238E27FC236}">
                <a16:creationId xmlns:a16="http://schemas.microsoft.com/office/drawing/2014/main" id="{596F93C1-693D-3C51-65C7-23F628A4E1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12858" y="312421"/>
            <a:ext cx="1840230" cy="51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915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Horse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FC6004A4-04D1-1840-A936-C6CDD1505947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7A54A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7097" y="335711"/>
            <a:ext cx="2144878" cy="510805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0771BB7-041B-584F-8C3B-BD93B1F097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1F415715-F6B0-9D48-A577-EF503308C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4372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Horse+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FC6004A4-04D1-1840-A936-C6CDD1505947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7A54A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0771BB7-041B-584F-8C3B-BD93B1F097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1F415715-F6B0-9D48-A577-EF503308C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 descr="A purple text on a black background&#10;&#10;Description automatically generated">
            <a:extLst>
              <a:ext uri="{FF2B5EF4-FFF2-40B4-BE49-F238E27FC236}">
                <a16:creationId xmlns:a16="http://schemas.microsoft.com/office/drawing/2014/main" id="{FBF48417-167B-E166-044D-EA900021C2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24720" y="322040"/>
            <a:ext cx="2174772" cy="545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934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iteControl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CD1570FF-8330-D042-A39E-75A2C9843DD0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1F80C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8401" y="267572"/>
            <a:ext cx="1943574" cy="645494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2F3FC42-8D8F-914D-8704-33CC397FB4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F8292599-AE27-4140-9CCE-C22C5A7E6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4457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nHorse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619E85F5-DD0D-1D45-AC10-3517077442AC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F7CE1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57999"/>
          </a:xfrm>
          <a:prstGeom prst="round1Rect">
            <a:avLst>
              <a:gd name="adj" fmla="val 50000"/>
            </a:avLst>
          </a:prstGeom>
          <a:solidFill>
            <a:srgbClr val="F8CF0C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5B86F62-1AB0-CB45-B3A3-C00CA123D4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7491" y="338766"/>
            <a:ext cx="2044483" cy="447535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CFCB8A1-C003-6140-82AB-9F9FE2829A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5FD81EB8-DD33-E443-ACCF-7C92EA9FA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280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oroLED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CBFEE0A2-AEF7-7349-88B3-776B3EC9EF79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F36F3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0175" y="335711"/>
            <a:ext cx="2150965" cy="489319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36F3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E3A2767B-8435-684C-A364-73A4629A47B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1630EB88-377A-B245-8BCA-21437C921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4998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ny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53784148-414E-289B-CA18-13EC5A783E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0224" y="282818"/>
            <a:ext cx="2127889" cy="643788"/>
          </a:xfrm>
          <a:prstGeom prst="rect">
            <a:avLst/>
          </a:prstGeom>
        </p:spPr>
      </p:pic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0EA7EA1-928F-353A-BCA0-2DA5B61F30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5969000" cy="68580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47C771B-969B-2843-B5A3-611CCA382FE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C2E15DC4-20CF-D149-930A-BC527C4D6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7939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arcube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4CD95527-4835-0841-94E4-7C4691E915A0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1910" y="282270"/>
            <a:ext cx="1435147" cy="564246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2E6032D-4D79-7649-9F1B-BD12175523B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08E34360-0671-5648-9F6F-DB6A9BF4B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23730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zion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18F6CF69-B98E-C048-B86C-7064C45644E5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0481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0D814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EF9703E-4922-8440-831F-F133111CDF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7641" y="338451"/>
            <a:ext cx="1549337" cy="485145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2725278-AD98-4444-B874-F2C6561108B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B52677A1-65F7-D749-81EB-3088A1553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376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eHors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FA4C04EC-AA9F-3445-818F-E534413EE5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7274"/>
            <a:ext cx="12192000" cy="7037631"/>
          </a:xfrm>
          <a:custGeom>
            <a:avLst/>
            <a:gdLst>
              <a:gd name="connsiteX0" fmla="*/ 0 w 12192000"/>
              <a:gd name="connsiteY0" fmla="*/ 0 h 7037631"/>
              <a:gd name="connsiteX1" fmla="*/ 12192000 w 12192000"/>
              <a:gd name="connsiteY1" fmla="*/ 0 h 7037631"/>
              <a:gd name="connsiteX2" fmla="*/ 12192000 w 12192000"/>
              <a:gd name="connsiteY2" fmla="*/ 6706032 h 7037631"/>
              <a:gd name="connsiteX3" fmla="*/ 8958460 w 12192000"/>
              <a:gd name="connsiteY3" fmla="*/ 6706031 h 7037631"/>
              <a:gd name="connsiteX4" fmla="*/ 8789126 w 12192000"/>
              <a:gd name="connsiteY4" fmla="*/ 6875365 h 7037631"/>
              <a:gd name="connsiteX5" fmla="*/ 8789126 w 12192000"/>
              <a:gd name="connsiteY5" fmla="*/ 7037631 h 7037631"/>
              <a:gd name="connsiteX6" fmla="*/ 0 w 12192000"/>
              <a:gd name="connsiteY6" fmla="*/ 7037631 h 703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7631">
                <a:moveTo>
                  <a:pt x="0" y="0"/>
                </a:moveTo>
                <a:lnTo>
                  <a:pt x="12192000" y="0"/>
                </a:lnTo>
                <a:lnTo>
                  <a:pt x="12192000" y="6706032"/>
                </a:lnTo>
                <a:cubicBezTo>
                  <a:pt x="11114154" y="6706032"/>
                  <a:pt x="10036308" y="6706031"/>
                  <a:pt x="8958460" y="6706031"/>
                </a:cubicBezTo>
                <a:cubicBezTo>
                  <a:pt x="8864940" y="6706031"/>
                  <a:pt x="8789126" y="6781844"/>
                  <a:pt x="8789126" y="6875365"/>
                </a:cubicBezTo>
                <a:lnTo>
                  <a:pt x="8789126" y="7037631"/>
                </a:lnTo>
                <a:lnTo>
                  <a:pt x="0" y="7037631"/>
                </a:lnTo>
                <a:close/>
              </a:path>
            </a:pathLst>
          </a:custGeom>
        </p:spPr>
      </p:pic>
      <p:sp>
        <p:nvSpPr>
          <p:cNvPr id="19" name="Freeform 18">
            <a:extLst>
              <a:ext uri="{FF2B5EF4-FFF2-40B4-BE49-F238E27FC236}">
                <a16:creationId xmlns:a16="http://schemas.microsoft.com/office/drawing/2014/main" id="{6A2C3B81-A813-4D41-862C-16F3FBE507B6}"/>
              </a:ext>
            </a:extLst>
          </p:cNvPr>
          <p:cNvSpPr/>
          <p:nvPr userDrawn="1"/>
        </p:nvSpPr>
        <p:spPr>
          <a:xfrm>
            <a:off x="0" y="-183396"/>
            <a:ext cx="12192000" cy="7042056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0" name="Parallelogram 9">
            <a:extLst>
              <a:ext uri="{FF2B5EF4-FFF2-40B4-BE49-F238E27FC236}">
                <a16:creationId xmlns:a16="http://schemas.microsoft.com/office/drawing/2014/main" id="{21026EA0-29C4-6241-B943-61D301C5C6BA}"/>
              </a:ext>
            </a:extLst>
          </p:cNvPr>
          <p:cNvSpPr/>
          <p:nvPr userDrawn="1"/>
        </p:nvSpPr>
        <p:spPr>
          <a:xfrm>
            <a:off x="6353298" y="-177273"/>
            <a:ext cx="5838701" cy="7035272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rgbClr val="D1272D"/>
          </a:solidFill>
          <a:ln w="158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1" name="Title 5">
            <a:extLst>
              <a:ext uri="{FF2B5EF4-FFF2-40B4-BE49-F238E27FC236}">
                <a16:creationId xmlns:a16="http://schemas.microsoft.com/office/drawing/2014/main" id="{AB59FA8C-AFB3-8C4F-A9BD-F2B85964F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dirty="0"/>
              <a:t>Click to edit Master title style</a:t>
            </a:r>
          </a:p>
        </p:txBody>
      </p:sp>
      <p:sp>
        <p:nvSpPr>
          <p:cNvPr id="12" name="Content Placeholder 12">
            <a:extLst>
              <a:ext uri="{FF2B5EF4-FFF2-40B4-BE49-F238E27FC236}">
                <a16:creationId xmlns:a16="http://schemas.microsoft.com/office/drawing/2014/main" id="{FD7FF7D5-3C5F-374D-88FF-3169008D18C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179F909-3922-1846-A0C1-836637A186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98289"/>
            <a:ext cx="6616352" cy="7764768"/>
          </a:xfrm>
          <a:prstGeom prst="rect">
            <a:avLst/>
          </a:prstGeom>
        </p:spPr>
      </p:pic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18E21E2D-2854-5844-02D5-5A5CDFF8596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410213" y="351536"/>
            <a:ext cx="3442263" cy="829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662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Horse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221ABE0-0B80-7ED1-4EF3-BC1A3ADB5F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07640" y="200950"/>
            <a:ext cx="1549338" cy="800865"/>
          </a:xfrm>
          <a:prstGeom prst="rect">
            <a:avLst/>
          </a:prstGeom>
        </p:spPr>
      </p:pic>
      <p:pic>
        <p:nvPicPr>
          <p:cNvPr id="5" name="Picture 4" descr="Shape, square&#10;&#10;Description automatically generated">
            <a:extLst>
              <a:ext uri="{FF2B5EF4-FFF2-40B4-BE49-F238E27FC236}">
                <a16:creationId xmlns:a16="http://schemas.microsoft.com/office/drawing/2014/main" id="{6E4F1F02-9E0E-C219-6AF8-40AC0D05110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5969000" cy="68580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2725278-AD98-4444-B874-F2C6561108B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B52677A1-65F7-D749-81EB-3088A1553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7868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viHorse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2725278-AD98-4444-B874-F2C6561108B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 descr="VIVIDHORSE_LOGOMARK_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9651" y="141992"/>
            <a:ext cx="2070100" cy="805039"/>
          </a:xfrm>
          <a:prstGeom prst="rect">
            <a:avLst/>
          </a:prstGeom>
        </p:spPr>
      </p:pic>
      <p:pic>
        <p:nvPicPr>
          <p:cNvPr id="3" name="Picture 2" descr="Screen Shot 2022-07-07 at 6.16.33 PM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247556" y="3247556"/>
            <a:ext cx="6858000" cy="362888"/>
          </a:xfrm>
          <a:prstGeom prst="rect">
            <a:avLst/>
          </a:prstGeom>
        </p:spPr>
      </p:pic>
      <p:pic>
        <p:nvPicPr>
          <p:cNvPr id="10" name="Picture 9" descr="Screen Shot 2022-07-07 at 6.16.33 PM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32109" y="272567"/>
            <a:ext cx="5595047" cy="654598"/>
          </a:xfrm>
          <a:prstGeom prst="rect">
            <a:avLst/>
          </a:prstGeom>
        </p:spPr>
      </p:pic>
      <p:sp>
        <p:nvSpPr>
          <p:cNvPr id="9" name="Title 3">
            <a:extLst>
              <a:ext uri="{FF2B5EF4-FFF2-40B4-BE49-F238E27FC236}">
                <a16:creationId xmlns:a16="http://schemas.microsoft.com/office/drawing/2014/main" id="{B52677A1-65F7-D749-81EB-3088A1553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 descr="Screen Shot 2022-07-07 at 6.22.01 PM.pn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35" b="11554"/>
          <a:stretch/>
        </p:blipFill>
        <p:spPr>
          <a:xfrm>
            <a:off x="130553" y="0"/>
            <a:ext cx="284629" cy="252379"/>
          </a:xfrm>
          <a:prstGeom prst="rect">
            <a:avLst/>
          </a:prstGeom>
        </p:spPr>
      </p:pic>
      <p:pic>
        <p:nvPicPr>
          <p:cNvPr id="11" name="Picture 10" descr="Screen Shot 2022-07-07 at 6.22.01 PM.pn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35" b="11554"/>
          <a:stretch/>
        </p:blipFill>
        <p:spPr>
          <a:xfrm>
            <a:off x="5704786" y="266377"/>
            <a:ext cx="284629" cy="252379"/>
          </a:xfrm>
          <a:prstGeom prst="rect">
            <a:avLst/>
          </a:prstGeom>
        </p:spPr>
      </p:pic>
      <p:pic>
        <p:nvPicPr>
          <p:cNvPr id="12" name="Picture 11" descr="Screen Shot 2022-07-07 at 6.22.01 PM.pn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35" b="11554"/>
          <a:stretch/>
        </p:blipFill>
        <p:spPr>
          <a:xfrm flipV="1">
            <a:off x="5702507" y="695579"/>
            <a:ext cx="284629" cy="23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571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wered by Fulham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F0B5F3D2-F04D-8250-893E-2DBC6CA553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5969000" cy="68580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2E6032D-4D79-7649-9F1B-BD12175523B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08E34360-0671-5648-9F6F-DB6A9BF4B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6942019F-7D00-AB48-5E5D-7CF4493011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34213" y="123738"/>
            <a:ext cx="2387711" cy="96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08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ce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9E66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9E664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1217BE7-201D-2D4F-B194-8C626AC5C7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791" y="292870"/>
            <a:ext cx="1569154" cy="343874"/>
          </a:xfrm>
          <a:prstGeom prst="rect">
            <a:avLst/>
          </a:prstGeom>
        </p:spPr>
      </p:pic>
      <p:sp>
        <p:nvSpPr>
          <p:cNvPr id="15" name="Title 3">
            <a:extLst>
              <a:ext uri="{FF2B5EF4-FFF2-40B4-BE49-F238E27FC236}">
                <a16:creationId xmlns:a16="http://schemas.microsoft.com/office/drawing/2014/main" id="{561F7FA0-56B7-C049-801B-42208CC9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9E664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A1A5C42D-2C58-9448-AFBF-6D1307009BE3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9E664D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E88CBE4-AA03-9445-A191-1A124FAF88F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5534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e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5EC8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5EC8D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1217BE7-201D-2D4F-B194-8C626AC5C7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791" y="260480"/>
            <a:ext cx="1569154" cy="408654"/>
          </a:xfrm>
          <a:prstGeom prst="rect">
            <a:avLst/>
          </a:prstGeom>
        </p:spPr>
      </p:pic>
      <p:sp>
        <p:nvSpPr>
          <p:cNvPr id="13" name="Freeform 12">
            <a:extLst>
              <a:ext uri="{FF2B5EF4-FFF2-40B4-BE49-F238E27FC236}">
                <a16:creationId xmlns:a16="http://schemas.microsoft.com/office/drawing/2014/main" id="{B058F147-A36B-2845-A9B5-F85D05EC06BA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5EC8D6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25" name="Title 3">
            <a:extLst>
              <a:ext uri="{FF2B5EF4-FFF2-40B4-BE49-F238E27FC236}">
                <a16:creationId xmlns:a16="http://schemas.microsoft.com/office/drawing/2014/main" id="{F8A133FA-2F60-9147-94F6-AF6C38521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5EC8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4C4F80A-B0D6-BC4F-A584-F609052BAE1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81310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e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30">
            <a:extLst>
              <a:ext uri="{FF2B5EF4-FFF2-40B4-BE49-F238E27FC236}">
                <a16:creationId xmlns:a16="http://schemas.microsoft.com/office/drawing/2014/main" id="{134DED2A-544D-7640-8B18-8BB42DBFE2B7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E32228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6" name="Delay 23">
            <a:extLst>
              <a:ext uri="{FF2B5EF4-FFF2-40B4-BE49-F238E27FC236}">
                <a16:creationId xmlns:a16="http://schemas.microsoft.com/office/drawing/2014/main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E322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24CBBE5-AEB2-0B44-A4EC-623EE110DA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364" y="266542"/>
            <a:ext cx="1650387" cy="397636"/>
          </a:xfrm>
          <a:prstGeom prst="rect">
            <a:avLst/>
          </a:prstGeom>
        </p:spPr>
      </p:pic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33" name="Title 3">
            <a:extLst>
              <a:ext uri="{FF2B5EF4-FFF2-40B4-BE49-F238E27FC236}">
                <a16:creationId xmlns:a16="http://schemas.microsoft.com/office/drawing/2014/main" id="{E7AFC7CB-0D26-6B40-BA6D-DED4649F1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66AA1AF-845C-334A-8419-0F86B2F408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9520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tspot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E322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31A738A5-AEE6-2840-BAC3-867178FC1837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E32228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2453F94A-C1FF-4E4F-8947-111E268A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DFB0A40-0AA7-5448-9894-021C659FAF1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8D50EC96-57BF-2D7B-3AF8-1BE2193113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91431" y="226525"/>
            <a:ext cx="1375077" cy="434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43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eHorse ColdSpot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1F80C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223D89F7-243C-584B-8FBA-6DB711D2A9EA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1F80C3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01C8FD6C-18A9-894B-B50A-A6A2935F4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1F80C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04E02CF-4534-DD47-A032-21F9D064D1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 descr="A black and white logo&#10;&#10;Description automatically generated">
            <a:extLst>
              <a:ext uri="{FF2B5EF4-FFF2-40B4-BE49-F238E27FC236}">
                <a16:creationId xmlns:a16="http://schemas.microsoft.com/office/drawing/2014/main" id="{02FDF95F-F210-8AC4-AC99-B0F0443577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9467" y="219571"/>
            <a:ext cx="1642533" cy="456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47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7A54A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24CBBE5-AEB2-0B44-A4EC-623EE110DA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72" y="265393"/>
            <a:ext cx="1631535" cy="388552"/>
          </a:xfrm>
          <a:prstGeom prst="rect">
            <a:avLst/>
          </a:prstGeom>
        </p:spPr>
      </p:pic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9610DB22-23DD-B344-BF4C-738CABFEF001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6E3393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FD495BF1-6A57-7D45-9719-11501D68E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70F73F4-1C3C-9A41-A3FD-9625FFFC11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5062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ork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7A54A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9610DB22-23DD-B344-BF4C-738CABFEF001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6E3393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FD495BF1-6A57-7D45-9719-11501D68E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70F73F4-1C3C-9A41-A3FD-9625FFFC11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 descr="A picture containing font, graphics, text, graphic design&#10;&#10;Description automatically generated">
            <a:extLst>
              <a:ext uri="{FF2B5EF4-FFF2-40B4-BE49-F238E27FC236}">
                <a16:creationId xmlns:a16="http://schemas.microsoft.com/office/drawing/2014/main" id="{D74B387F-158A-C8D4-756B-1683E02C7E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8179" y="190578"/>
            <a:ext cx="1599463" cy="509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4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eHorse Hotspot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FA4C04EC-AA9F-3445-818F-E534413EE5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7274"/>
            <a:ext cx="12192000" cy="7037631"/>
          </a:xfrm>
          <a:custGeom>
            <a:avLst/>
            <a:gdLst>
              <a:gd name="connsiteX0" fmla="*/ 0 w 12192000"/>
              <a:gd name="connsiteY0" fmla="*/ 0 h 7037631"/>
              <a:gd name="connsiteX1" fmla="*/ 12192000 w 12192000"/>
              <a:gd name="connsiteY1" fmla="*/ 0 h 7037631"/>
              <a:gd name="connsiteX2" fmla="*/ 12192000 w 12192000"/>
              <a:gd name="connsiteY2" fmla="*/ 6706032 h 7037631"/>
              <a:gd name="connsiteX3" fmla="*/ 8958460 w 12192000"/>
              <a:gd name="connsiteY3" fmla="*/ 6706031 h 7037631"/>
              <a:gd name="connsiteX4" fmla="*/ 8789126 w 12192000"/>
              <a:gd name="connsiteY4" fmla="*/ 6875365 h 7037631"/>
              <a:gd name="connsiteX5" fmla="*/ 8789126 w 12192000"/>
              <a:gd name="connsiteY5" fmla="*/ 7037631 h 7037631"/>
              <a:gd name="connsiteX6" fmla="*/ 0 w 12192000"/>
              <a:gd name="connsiteY6" fmla="*/ 7037631 h 703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7631">
                <a:moveTo>
                  <a:pt x="0" y="0"/>
                </a:moveTo>
                <a:lnTo>
                  <a:pt x="12192000" y="0"/>
                </a:lnTo>
                <a:lnTo>
                  <a:pt x="12192000" y="6706032"/>
                </a:lnTo>
                <a:cubicBezTo>
                  <a:pt x="11114154" y="6706032"/>
                  <a:pt x="10036308" y="6706031"/>
                  <a:pt x="8958460" y="6706031"/>
                </a:cubicBezTo>
                <a:cubicBezTo>
                  <a:pt x="8864940" y="6706031"/>
                  <a:pt x="8789126" y="6781844"/>
                  <a:pt x="8789126" y="6875365"/>
                </a:cubicBezTo>
                <a:lnTo>
                  <a:pt x="8789126" y="7037631"/>
                </a:lnTo>
                <a:lnTo>
                  <a:pt x="0" y="7037631"/>
                </a:lnTo>
                <a:close/>
              </a:path>
            </a:pathLst>
          </a:custGeom>
        </p:spPr>
      </p:pic>
      <p:sp>
        <p:nvSpPr>
          <p:cNvPr id="19" name="Freeform 18">
            <a:extLst>
              <a:ext uri="{FF2B5EF4-FFF2-40B4-BE49-F238E27FC236}">
                <a16:creationId xmlns:a16="http://schemas.microsoft.com/office/drawing/2014/main" id="{6A2C3B81-A813-4D41-862C-16F3FBE507B6}"/>
              </a:ext>
            </a:extLst>
          </p:cNvPr>
          <p:cNvSpPr/>
          <p:nvPr userDrawn="1"/>
        </p:nvSpPr>
        <p:spPr>
          <a:xfrm>
            <a:off x="0" y="-183396"/>
            <a:ext cx="12192000" cy="7042056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0" name="Parallelogram 9">
            <a:extLst>
              <a:ext uri="{FF2B5EF4-FFF2-40B4-BE49-F238E27FC236}">
                <a16:creationId xmlns:a16="http://schemas.microsoft.com/office/drawing/2014/main" id="{21026EA0-29C4-6241-B943-61D301C5C6BA}"/>
              </a:ext>
            </a:extLst>
          </p:cNvPr>
          <p:cNvSpPr/>
          <p:nvPr userDrawn="1"/>
        </p:nvSpPr>
        <p:spPr>
          <a:xfrm>
            <a:off x="6353298" y="-177273"/>
            <a:ext cx="5838701" cy="7035272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rgbClr val="D1272D"/>
          </a:solidFill>
          <a:ln w="158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1" name="Title 5">
            <a:extLst>
              <a:ext uri="{FF2B5EF4-FFF2-40B4-BE49-F238E27FC236}">
                <a16:creationId xmlns:a16="http://schemas.microsoft.com/office/drawing/2014/main" id="{AB59FA8C-AFB3-8C4F-A9BD-F2B85964F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dirty="0"/>
              <a:t>Click to edit Master title style</a:t>
            </a:r>
          </a:p>
        </p:txBody>
      </p:sp>
      <p:sp>
        <p:nvSpPr>
          <p:cNvPr id="12" name="Content Placeholder 12">
            <a:extLst>
              <a:ext uri="{FF2B5EF4-FFF2-40B4-BE49-F238E27FC236}">
                <a16:creationId xmlns:a16="http://schemas.microsoft.com/office/drawing/2014/main" id="{FD7FF7D5-3C5F-374D-88FF-3169008D18C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179F909-3922-1846-A0C1-836637A186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98289"/>
            <a:ext cx="6616352" cy="7764768"/>
          </a:xfrm>
          <a:prstGeom prst="rect">
            <a:avLst/>
          </a:prstGeom>
        </p:spPr>
      </p:pic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E6CE446B-3712-AEC4-AB2B-DA560FF739D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554720" y="212379"/>
            <a:ext cx="3169920" cy="1001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07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ork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7A54A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9610DB22-23DD-B344-BF4C-738CABFEF001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6E3393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FD495BF1-6A57-7D45-9719-11501D68E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70F73F4-1C3C-9A41-A3FD-9625FFFC11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59A3E218-C7D7-192B-F842-58B40E33C8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8667" y="207010"/>
            <a:ext cx="1811867" cy="454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07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itecontrol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1F80C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24CBBE5-AEB2-0B44-A4EC-623EE110DA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364" y="226243"/>
            <a:ext cx="1374679" cy="456555"/>
          </a:xfrm>
          <a:prstGeom prst="rect">
            <a:avLst/>
          </a:prstGeom>
        </p:spPr>
      </p:pic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223D89F7-243C-584B-8FBA-6DB711D2A9EA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1F80C3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01C8FD6C-18A9-894B-B50A-A6A2935F4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1F80C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04E02CF-4534-DD47-A032-21F9D064D1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9416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n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F7CE1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24CBBE5-AEB2-0B44-A4EC-623EE110DA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791" y="283162"/>
            <a:ext cx="1612679" cy="353014"/>
          </a:xfrm>
          <a:prstGeom prst="rect">
            <a:avLst/>
          </a:prstGeom>
        </p:spPr>
      </p:pic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7CE1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7E722F8B-AFA3-2744-9872-075B39E8649C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F7CE12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9294B9B4-2716-0E44-A930-6B009839D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F7CE1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533BAF4F-988C-AF4C-97F8-C76109900A7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415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oroled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F36F3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24CBBE5-AEB2-0B44-A4EC-623EE110DA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954" y="283162"/>
            <a:ext cx="1551790" cy="353014"/>
          </a:xfrm>
          <a:prstGeom prst="rect">
            <a:avLst/>
          </a:prstGeom>
        </p:spPr>
      </p:pic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36F3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D84CEF45-FD75-B049-B4AC-EA8D166DB94F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F36F31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D3A699FB-58A9-364A-80C0-5A4C0A6AC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F36F3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F578FCE-1A6C-4449-8E2A-134C2A7D9F4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79261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ny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elay 23">
            <a:extLst>
              <a:ext uri="{FF2B5EF4-FFF2-40B4-BE49-F238E27FC236}">
                <a16:creationId xmlns:a16="http://schemas.microsoft.com/office/drawing/2014/main" id="{2556E6F4-8E0E-D548-91F6-44DB1C97CBC3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24CBBE5-AEB2-0B44-A4EC-623EE110DA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302" y="256688"/>
            <a:ext cx="1317522" cy="398613"/>
          </a:xfrm>
          <a:prstGeom prst="rect">
            <a:avLst/>
          </a:prstGeom>
        </p:spPr>
      </p:pic>
      <p:sp>
        <p:nvSpPr>
          <p:cNvPr id="13" name="Freeform 12">
            <a:extLst>
              <a:ext uri="{FF2B5EF4-FFF2-40B4-BE49-F238E27FC236}">
                <a16:creationId xmlns:a16="http://schemas.microsoft.com/office/drawing/2014/main" id="{1627FFEE-EF64-B54D-9A4B-FEF067957EE8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chemeClr val="tx1">
              <a:alpha val="1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FF89B286-1C5A-A144-A320-A784D815E4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90E5F41-415F-A94A-BB98-D73C82B01FF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ound Single Corner Rectangle 4">
            <a:extLst>
              <a:ext uri="{FF2B5EF4-FFF2-40B4-BE49-F238E27FC236}">
                <a16:creationId xmlns:a16="http://schemas.microsoft.com/office/drawing/2014/main" id="{5F8D5802-4F23-EC29-028A-997BE894716D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1205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arcub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24CBBE5-AEB2-0B44-A4EC-623EE110DA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368" y="209553"/>
            <a:ext cx="1260341" cy="495519"/>
          </a:xfrm>
          <a:prstGeom prst="rect">
            <a:avLst/>
          </a:prstGeom>
        </p:spPr>
      </p:pic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D512BA02-6B21-5C4C-B4DA-1EA9A6753DF1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chemeClr val="tx1">
              <a:alpha val="1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0ADA3165-CC5B-304D-82A5-00EB43C19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DDB5B73-1786-1441-837E-1AAF81A87AA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69752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izion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0D81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24CBBE5-AEB2-0B44-A4EC-623EE110DA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791" y="231708"/>
            <a:ext cx="1456002" cy="455921"/>
          </a:xfrm>
          <a:prstGeom prst="rect">
            <a:avLst/>
          </a:prstGeom>
        </p:spPr>
      </p:pic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0D814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DDC9C499-EC0C-DF49-9071-69E0B78D71D5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048141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74A354CD-530D-1041-ADFD-DFB13E8A7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04814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6B5D09E-B481-2C42-B4C7-B13F53CE2B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4780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DDC9C499-EC0C-DF49-9071-69E0B78D71D5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048141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74A354CD-530D-1041-ADFD-DFB13E8A7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92D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6B5D09E-B481-2C42-B4C7-B13F53CE2B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 descr="Text&#10;&#10;Description automatically generated with medium confidence">
            <a:extLst>
              <a:ext uri="{FF2B5EF4-FFF2-40B4-BE49-F238E27FC236}">
                <a16:creationId xmlns:a16="http://schemas.microsoft.com/office/drawing/2014/main" id="{70D427D4-B093-5547-6516-9D25649FC4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1685" y="187009"/>
            <a:ext cx="1033183" cy="534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4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vi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2725278-AD98-4444-B874-F2C6561108B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1308"/>
            <a:ext cx="5331609" cy="4716167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 descr="Screen Shot 2022-07-07 at 6.16.33 P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-3247556" y="3247556"/>
            <a:ext cx="6858000" cy="362887"/>
          </a:xfrm>
          <a:prstGeom prst="rect">
            <a:avLst/>
          </a:prstGeom>
        </p:spPr>
      </p:pic>
      <p:pic>
        <p:nvPicPr>
          <p:cNvPr id="4" name="Picture 3" descr="Screen Shot 2022-07-07 at 6.22.01 PM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35" b="11554"/>
          <a:stretch/>
        </p:blipFill>
        <p:spPr>
          <a:xfrm>
            <a:off x="130553" y="0"/>
            <a:ext cx="284629" cy="252379"/>
          </a:xfrm>
          <a:prstGeom prst="rect">
            <a:avLst/>
          </a:prstGeom>
        </p:spPr>
      </p:pic>
      <p:sp>
        <p:nvSpPr>
          <p:cNvPr id="2" name="Freeform 1">
            <a:extLst>
              <a:ext uri="{FF2B5EF4-FFF2-40B4-BE49-F238E27FC236}">
                <a16:creationId xmlns:a16="http://schemas.microsoft.com/office/drawing/2014/main" id="{44C42315-F0B2-1447-751B-6DDBA550F120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5EC8D6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CF22C877-C940-5945-B2CA-9E92AC8317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r="9008" b="3761"/>
          <a:stretch/>
        </p:blipFill>
        <p:spPr>
          <a:xfrm flipH="1" flipV="1">
            <a:off x="362887" y="252379"/>
            <a:ext cx="2273175" cy="551486"/>
          </a:xfrm>
          <a:prstGeom prst="rect">
            <a:avLst/>
          </a:prstGeom>
        </p:spPr>
      </p:pic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DEAACFE-9A1B-2270-1334-CA95F6B1EAB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38768" y="240804"/>
            <a:ext cx="1345607" cy="523291"/>
          </a:xfrm>
          <a:prstGeom prst="rect">
            <a:avLst/>
          </a:prstGeom>
        </p:spPr>
      </p:pic>
      <p:pic>
        <p:nvPicPr>
          <p:cNvPr id="6" name="Picture 5" descr="Shape, circle&#10;&#10;Description automatically generated">
            <a:extLst>
              <a:ext uri="{FF2B5EF4-FFF2-40B4-BE49-F238E27FC236}">
                <a16:creationId xmlns:a16="http://schemas.microsoft.com/office/drawing/2014/main" id="{75F9CF89-0D6D-EED2-6C4A-A3ED9647FB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795411" y="217654"/>
            <a:ext cx="887458" cy="586211"/>
          </a:xfrm>
          <a:prstGeom prst="rect">
            <a:avLst/>
          </a:prstGeom>
        </p:spPr>
      </p:pic>
      <p:sp>
        <p:nvSpPr>
          <p:cNvPr id="13" name="Title 3">
            <a:extLst>
              <a:ext uri="{FF2B5EF4-FFF2-40B4-BE49-F238E27FC236}">
                <a16:creationId xmlns:a16="http://schemas.microsoft.com/office/drawing/2014/main" id="{814EFC9B-48AE-3E24-81E3-A9D932556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accent6">
                    <a:lumMod val="40000"/>
                    <a:lumOff val="6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0616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wered by Fulham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F0B5F3D2-F04D-8250-893E-2DBC6CA553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94179"/>
          <a:stretch/>
        </p:blipFill>
        <p:spPr>
          <a:xfrm>
            <a:off x="0" y="0"/>
            <a:ext cx="347472" cy="68580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2E6032D-4D79-7649-9F1B-BD12175523B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6203"/>
            <a:ext cx="8224713" cy="4731272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BEF3E012-68DF-F369-4A43-BAC17886FD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2677" b="18526"/>
          <a:stretch/>
        </p:blipFill>
        <p:spPr>
          <a:xfrm flipH="1" flipV="1">
            <a:off x="324318" y="217652"/>
            <a:ext cx="2152661" cy="586210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E1F3E98-003B-0038-4EDC-ACFD56311FD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90953" y="305289"/>
            <a:ext cx="1156823" cy="382921"/>
          </a:xfrm>
          <a:prstGeom prst="rect">
            <a:avLst/>
          </a:prstGeom>
        </p:spPr>
      </p:pic>
      <p:sp>
        <p:nvSpPr>
          <p:cNvPr id="2" name="Freeform 1">
            <a:extLst>
              <a:ext uri="{FF2B5EF4-FFF2-40B4-BE49-F238E27FC236}">
                <a16:creationId xmlns:a16="http://schemas.microsoft.com/office/drawing/2014/main" id="{D2989016-08A3-034C-44E1-90E57C1E3E4E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chemeClr val="tx1">
              <a:alpha val="9124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3" name="Picture 2" descr="Shape, circle&#10;&#10;Description automatically generated">
            <a:extLst>
              <a:ext uri="{FF2B5EF4-FFF2-40B4-BE49-F238E27FC236}">
                <a16:creationId xmlns:a16="http://schemas.microsoft.com/office/drawing/2014/main" id="{C8806767-A9EA-75A5-0301-FE3C676E438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795411" y="217654"/>
            <a:ext cx="887458" cy="586211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E43A104D-FDA2-46F5-D03C-82FD831D6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2153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eHorse ColdSpot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A39E425A-F373-8B48-AF3A-4BCFC27404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9879"/>
            <a:ext cx="12191998" cy="7037879"/>
          </a:xfrm>
          <a:custGeom>
            <a:avLst/>
            <a:gdLst>
              <a:gd name="connsiteX0" fmla="*/ 0 w 12191998"/>
              <a:gd name="connsiteY0" fmla="*/ 0 h 7037879"/>
              <a:gd name="connsiteX1" fmla="*/ 12191998 w 12191998"/>
              <a:gd name="connsiteY1" fmla="*/ 0 h 7037879"/>
              <a:gd name="connsiteX2" fmla="*/ 12191998 w 12191998"/>
              <a:gd name="connsiteY2" fmla="*/ 6708637 h 7037879"/>
              <a:gd name="connsiteX3" fmla="*/ 8958460 w 12191998"/>
              <a:gd name="connsiteY3" fmla="*/ 6708636 h 7037879"/>
              <a:gd name="connsiteX4" fmla="*/ 8789126 w 12191998"/>
              <a:gd name="connsiteY4" fmla="*/ 6877970 h 7037879"/>
              <a:gd name="connsiteX5" fmla="*/ 8789126 w 12191998"/>
              <a:gd name="connsiteY5" fmla="*/ 7037879 h 7037879"/>
              <a:gd name="connsiteX6" fmla="*/ 0 w 12191998"/>
              <a:gd name="connsiteY6" fmla="*/ 7037879 h 7037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8" h="7037879">
                <a:moveTo>
                  <a:pt x="0" y="0"/>
                </a:moveTo>
                <a:lnTo>
                  <a:pt x="12191998" y="0"/>
                </a:lnTo>
                <a:lnTo>
                  <a:pt x="12191998" y="6708637"/>
                </a:lnTo>
                <a:lnTo>
                  <a:pt x="8958460" y="6708636"/>
                </a:lnTo>
                <a:cubicBezTo>
                  <a:pt x="8864940" y="6708636"/>
                  <a:pt x="8789126" y="6784449"/>
                  <a:pt x="8789126" y="6877970"/>
                </a:cubicBezTo>
                <a:lnTo>
                  <a:pt x="8789126" y="7037879"/>
                </a:lnTo>
                <a:lnTo>
                  <a:pt x="0" y="7037879"/>
                </a:lnTo>
                <a:close/>
              </a:path>
            </a:pathLst>
          </a:custGeom>
        </p:spPr>
      </p:pic>
      <p:sp>
        <p:nvSpPr>
          <p:cNvPr id="19" name="Freeform 18">
            <a:extLst>
              <a:ext uri="{FF2B5EF4-FFF2-40B4-BE49-F238E27FC236}">
                <a16:creationId xmlns:a16="http://schemas.microsoft.com/office/drawing/2014/main" id="{D6662E12-C010-6249-8604-6972CE59D0D0}"/>
              </a:ext>
            </a:extLst>
          </p:cNvPr>
          <p:cNvSpPr/>
          <p:nvPr userDrawn="1"/>
        </p:nvSpPr>
        <p:spPr>
          <a:xfrm>
            <a:off x="0" y="-179879"/>
            <a:ext cx="12192000" cy="7038539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1" name="Parallelogram 9">
            <a:extLst>
              <a:ext uri="{FF2B5EF4-FFF2-40B4-BE49-F238E27FC236}">
                <a16:creationId xmlns:a16="http://schemas.microsoft.com/office/drawing/2014/main" id="{98228442-DBFF-A841-8B18-3B2CDC7DFADD}"/>
              </a:ext>
            </a:extLst>
          </p:cNvPr>
          <p:cNvSpPr/>
          <p:nvPr userDrawn="1"/>
        </p:nvSpPr>
        <p:spPr>
          <a:xfrm>
            <a:off x="6353298" y="-187697"/>
            <a:ext cx="5838702" cy="7045696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rgbClr val="1F80C3"/>
          </a:solidFill>
          <a:ln w="285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C9674F77-7661-034D-99C4-F1E586084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dirty="0"/>
              <a:t>Click to edit Master title style</a:t>
            </a:r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id="{BF531802-7C49-5D4C-90FD-580D2BC7658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4089CB4-0017-E04C-8E16-EA51EE0F2D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" y="-898290"/>
            <a:ext cx="6616354" cy="7764768"/>
          </a:xfrm>
          <a:prstGeom prst="rect">
            <a:avLst/>
          </a:prstGeom>
        </p:spPr>
      </p:pic>
      <p:pic>
        <p:nvPicPr>
          <p:cNvPr id="4" name="Picture 3" descr="A black and white logo&#10;&#10;Description automatically generated">
            <a:extLst>
              <a:ext uri="{FF2B5EF4-FFF2-40B4-BE49-F238E27FC236}">
                <a16:creationId xmlns:a16="http://schemas.microsoft.com/office/drawing/2014/main" id="{AB62F477-0B82-32BC-7027-EAC0B824AAB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575040" y="274884"/>
            <a:ext cx="3271520" cy="908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65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cehorse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rgbClr val="9E664D"/>
          </a:solidFill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82B9C605-CA4E-7045-BB62-FFA422AB8419}"/>
                </a:ext>
              </a:extLst>
            </p:cNvPr>
            <p:cNvGrpSpPr/>
            <p:nvPr userDrawn="1"/>
          </p:nvGrpSpPr>
          <p:grpSpPr>
            <a:xfrm>
              <a:off x="170170" y="431119"/>
              <a:ext cx="2601072" cy="590009"/>
              <a:chOff x="-260677" y="5061996"/>
              <a:chExt cx="3148096" cy="714092"/>
            </a:xfrm>
            <a:grpFill/>
          </p:grpSpPr>
          <p:sp>
            <p:nvSpPr>
              <p:cNvPr id="43" name="Rectangle 25">
                <a:extLst>
                  <a:ext uri="{FF2B5EF4-FFF2-40B4-BE49-F238E27FC236}">
                    <a16:creationId xmlns:a16="http://schemas.microsoft.com/office/drawing/2014/main" id="{0143E890-9C63-B84A-B3D4-681F3AF9D018}"/>
                  </a:ext>
                </a:extLst>
              </p:cNvPr>
              <p:cNvSpPr/>
              <p:nvPr userDrawn="1"/>
            </p:nvSpPr>
            <p:spPr>
              <a:xfrm flipV="1">
                <a:off x="-260677" y="5061996"/>
                <a:ext cx="3148096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latin typeface="Arial"/>
                  <a:cs typeface="Arial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id="{7DD672FB-2FA7-994F-8AA4-90B49ACC321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272164" y="5221804"/>
                <a:ext cx="1783394" cy="390823"/>
              </a:xfrm>
              <a:prstGeom prst="rect">
                <a:avLst/>
              </a:prstGeom>
              <a:grpFill/>
            </p:spPr>
          </p:pic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9E664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2406B19F-7F76-6B46-979E-855FD7B7F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674918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9E664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A80C51E5-A56B-0543-BB82-4C176556570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6314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ehorse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rgbClr val="5EC8D6"/>
          </a:solidFill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82B9C605-CA4E-7045-BB62-FFA422AB8419}"/>
                </a:ext>
              </a:extLst>
            </p:cNvPr>
            <p:cNvGrpSpPr/>
            <p:nvPr userDrawn="1"/>
          </p:nvGrpSpPr>
          <p:grpSpPr>
            <a:xfrm>
              <a:off x="170170" y="431119"/>
              <a:ext cx="2601072" cy="590009"/>
              <a:chOff x="-260677" y="5061996"/>
              <a:chExt cx="3148096" cy="714092"/>
            </a:xfrm>
            <a:grpFill/>
          </p:grpSpPr>
          <p:sp>
            <p:nvSpPr>
              <p:cNvPr id="43" name="Rectangle 25">
                <a:extLst>
                  <a:ext uri="{FF2B5EF4-FFF2-40B4-BE49-F238E27FC236}">
                    <a16:creationId xmlns:a16="http://schemas.microsoft.com/office/drawing/2014/main" id="{0143E890-9C63-B84A-B3D4-681F3AF9D018}"/>
                  </a:ext>
                </a:extLst>
              </p:cNvPr>
              <p:cNvSpPr/>
              <p:nvPr userDrawn="1"/>
            </p:nvSpPr>
            <p:spPr>
              <a:xfrm flipV="1">
                <a:off x="-260677" y="5061996"/>
                <a:ext cx="3148096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latin typeface="Arial"/>
                  <a:cs typeface="Arial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id="{7DD672FB-2FA7-994F-8AA4-90B49ACC321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184164" y="5186819"/>
                <a:ext cx="1783394" cy="464448"/>
              </a:xfrm>
              <a:prstGeom prst="rect">
                <a:avLst/>
              </a:prstGeom>
              <a:grpFill/>
            </p:spPr>
          </p:pic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5EC8D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6118E372-B9AA-224E-9D09-427C90F14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746764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5EC8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DC75217-256C-FD49-8CC3-2795B0CD3B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574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ehorse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rgbClr val="E32228"/>
          </a:solidFill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82B9C605-CA4E-7045-BB62-FFA422AB8419}"/>
                </a:ext>
              </a:extLst>
            </p:cNvPr>
            <p:cNvGrpSpPr/>
            <p:nvPr userDrawn="1"/>
          </p:nvGrpSpPr>
          <p:grpSpPr>
            <a:xfrm>
              <a:off x="170170" y="431119"/>
              <a:ext cx="2601072" cy="590009"/>
              <a:chOff x="-260677" y="5061996"/>
              <a:chExt cx="3148096" cy="714092"/>
            </a:xfrm>
            <a:grpFill/>
          </p:grpSpPr>
          <p:sp>
            <p:nvSpPr>
              <p:cNvPr id="43" name="Rectangle 25">
                <a:extLst>
                  <a:ext uri="{FF2B5EF4-FFF2-40B4-BE49-F238E27FC236}">
                    <a16:creationId xmlns:a16="http://schemas.microsoft.com/office/drawing/2014/main" id="{0143E890-9C63-B84A-B3D4-681F3AF9D018}"/>
                  </a:ext>
                </a:extLst>
              </p:cNvPr>
              <p:cNvSpPr/>
              <p:nvPr userDrawn="1"/>
            </p:nvSpPr>
            <p:spPr>
              <a:xfrm flipV="1">
                <a:off x="-260677" y="5061996"/>
                <a:ext cx="3148096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latin typeface="Arial"/>
                  <a:cs typeface="Arial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id="{7DD672FB-2FA7-994F-8AA4-90B49ACC321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57982" y="5172014"/>
                <a:ext cx="2050592" cy="494059"/>
              </a:xfrm>
              <a:prstGeom prst="rect">
                <a:avLst/>
              </a:prstGeom>
              <a:grpFill/>
            </p:spPr>
          </p:pic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F0BB8F8A-82BE-EF4E-A745-2CE6BDA3C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740404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72D74EF5-BA01-6A42-BB8D-C83F260745D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815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tspot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25">
            <a:extLst>
              <a:ext uri="{FF2B5EF4-FFF2-40B4-BE49-F238E27FC236}">
                <a16:creationId xmlns:a16="http://schemas.microsoft.com/office/drawing/2014/main" id="{0143E890-9C63-B84A-B3D4-681F3AF9D018}"/>
              </a:ext>
            </a:extLst>
          </p:cNvPr>
          <p:cNvSpPr/>
          <p:nvPr userDrawn="1"/>
        </p:nvSpPr>
        <p:spPr>
          <a:xfrm rot="10800000" flipV="1">
            <a:off x="9621826" y="180036"/>
            <a:ext cx="2570174" cy="583001"/>
          </a:xfrm>
          <a:custGeom>
            <a:avLst/>
            <a:gdLst>
              <a:gd name="connsiteX0" fmla="*/ 0 w 3038168"/>
              <a:gd name="connsiteY0" fmla="*/ 0 h 717755"/>
              <a:gd name="connsiteX1" fmla="*/ 3038168 w 3038168"/>
              <a:gd name="connsiteY1" fmla="*/ 0 h 717755"/>
              <a:gd name="connsiteX2" fmla="*/ 3038168 w 3038168"/>
              <a:gd name="connsiteY2" fmla="*/ 717755 h 717755"/>
              <a:gd name="connsiteX3" fmla="*/ 0 w 3038168"/>
              <a:gd name="connsiteY3" fmla="*/ 717755 h 717755"/>
              <a:gd name="connsiteX4" fmla="*/ 0 w 3038168"/>
              <a:gd name="connsiteY4" fmla="*/ 0 h 717755"/>
              <a:gd name="connsiteX0" fmla="*/ 0 w 3691311"/>
              <a:gd name="connsiteY0" fmla="*/ 0 h 717755"/>
              <a:gd name="connsiteX1" fmla="*/ 3038168 w 3691311"/>
              <a:gd name="connsiteY1" fmla="*/ 0 h 717755"/>
              <a:gd name="connsiteX2" fmla="*/ 3691311 w 3691311"/>
              <a:gd name="connsiteY2" fmla="*/ 710880 h 717755"/>
              <a:gd name="connsiteX3" fmla="*/ 0 w 3691311"/>
              <a:gd name="connsiteY3" fmla="*/ 717755 h 717755"/>
              <a:gd name="connsiteX4" fmla="*/ 0 w 3691311"/>
              <a:gd name="connsiteY4" fmla="*/ 0 h 717755"/>
              <a:gd name="connsiteX0" fmla="*/ 458993 w 4150304"/>
              <a:gd name="connsiteY0" fmla="*/ 0 h 714091"/>
              <a:gd name="connsiteX1" fmla="*/ 3497161 w 4150304"/>
              <a:gd name="connsiteY1" fmla="*/ 0 h 714091"/>
              <a:gd name="connsiteX2" fmla="*/ 4150304 w 4150304"/>
              <a:gd name="connsiteY2" fmla="*/ 710880 h 714091"/>
              <a:gd name="connsiteX3" fmla="*/ 0 w 4150304"/>
              <a:gd name="connsiteY3" fmla="*/ 714091 h 714091"/>
              <a:gd name="connsiteX4" fmla="*/ 458993 w 4150304"/>
              <a:gd name="connsiteY4" fmla="*/ 0 h 714091"/>
              <a:gd name="connsiteX0" fmla="*/ 0 w 4150304"/>
              <a:gd name="connsiteY0" fmla="*/ 3664 h 714091"/>
              <a:gd name="connsiteX1" fmla="*/ 3497161 w 4150304"/>
              <a:gd name="connsiteY1" fmla="*/ 0 h 714091"/>
              <a:gd name="connsiteX2" fmla="*/ 4150304 w 4150304"/>
              <a:gd name="connsiteY2" fmla="*/ 710880 h 714091"/>
              <a:gd name="connsiteX3" fmla="*/ 0 w 4150304"/>
              <a:gd name="connsiteY3" fmla="*/ 714091 h 714091"/>
              <a:gd name="connsiteX4" fmla="*/ 0 w 4150304"/>
              <a:gd name="connsiteY4" fmla="*/ 3664 h 71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50304" h="714091">
                <a:moveTo>
                  <a:pt x="0" y="3664"/>
                </a:moveTo>
                <a:lnTo>
                  <a:pt x="3497161" y="0"/>
                </a:lnTo>
                <a:lnTo>
                  <a:pt x="4150304" y="710880"/>
                </a:lnTo>
                <a:lnTo>
                  <a:pt x="0" y="714091"/>
                </a:lnTo>
                <a:lnTo>
                  <a:pt x="0" y="3664"/>
                </a:lnTo>
                <a:close/>
              </a:path>
            </a:pathLst>
          </a:custGeom>
          <a:solidFill>
            <a:srgbClr val="E322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ADE27270-049C-2040-B38D-FEA3531B2474}"/>
              </a:ext>
            </a:extLst>
          </p:cNvPr>
          <p:cNvCxnSpPr>
            <a:cxnSpLocks/>
          </p:cNvCxnSpPr>
          <p:nvPr userDrawn="1"/>
        </p:nvCxnSpPr>
        <p:spPr>
          <a:xfrm rot="10800000" flipH="1">
            <a:off x="9669384" y="169149"/>
            <a:ext cx="417112" cy="585992"/>
          </a:xfrm>
          <a:prstGeom prst="line">
            <a:avLst/>
          </a:prstGeom>
          <a:solidFill>
            <a:srgbClr val="E32228"/>
          </a:solidFill>
          <a:ln w="19050">
            <a:solidFill>
              <a:schemeClr val="bg1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A203EC3-BECA-B440-BFEC-9960531B1B5D}"/>
              </a:ext>
            </a:extLst>
          </p:cNvPr>
          <p:cNvCxnSpPr>
            <a:cxnSpLocks/>
          </p:cNvCxnSpPr>
          <p:nvPr userDrawn="1"/>
        </p:nvCxnSpPr>
        <p:spPr>
          <a:xfrm rot="10800000" flipH="1">
            <a:off x="9731204" y="169150"/>
            <a:ext cx="417112" cy="585992"/>
          </a:xfrm>
          <a:prstGeom prst="line">
            <a:avLst/>
          </a:prstGeom>
          <a:solidFill>
            <a:srgbClr val="E32228"/>
          </a:solidFill>
          <a:ln w="19050">
            <a:solidFill>
              <a:schemeClr val="bg1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13FFD1CC-4597-5643-A1DC-A94164E70E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73771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82545ED4-A747-6E48-9893-ED3D185514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9FFDEB92-85F6-71AF-120E-2B9FB14E05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19374" y="244902"/>
            <a:ext cx="1375077" cy="434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62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eHorse ColdSpot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25">
            <a:extLst>
              <a:ext uri="{FF2B5EF4-FFF2-40B4-BE49-F238E27FC236}">
                <a16:creationId xmlns:a16="http://schemas.microsoft.com/office/drawing/2014/main" id="{0143E890-9C63-B84A-B3D4-681F3AF9D018}"/>
              </a:ext>
            </a:extLst>
          </p:cNvPr>
          <p:cNvSpPr/>
          <p:nvPr userDrawn="1"/>
        </p:nvSpPr>
        <p:spPr>
          <a:xfrm rot="10800000" flipV="1">
            <a:off x="9621827" y="169150"/>
            <a:ext cx="2570174" cy="583001"/>
          </a:xfrm>
          <a:custGeom>
            <a:avLst/>
            <a:gdLst>
              <a:gd name="connsiteX0" fmla="*/ 0 w 3038168"/>
              <a:gd name="connsiteY0" fmla="*/ 0 h 717755"/>
              <a:gd name="connsiteX1" fmla="*/ 3038168 w 3038168"/>
              <a:gd name="connsiteY1" fmla="*/ 0 h 717755"/>
              <a:gd name="connsiteX2" fmla="*/ 3038168 w 3038168"/>
              <a:gd name="connsiteY2" fmla="*/ 717755 h 717755"/>
              <a:gd name="connsiteX3" fmla="*/ 0 w 3038168"/>
              <a:gd name="connsiteY3" fmla="*/ 717755 h 717755"/>
              <a:gd name="connsiteX4" fmla="*/ 0 w 3038168"/>
              <a:gd name="connsiteY4" fmla="*/ 0 h 717755"/>
              <a:gd name="connsiteX0" fmla="*/ 0 w 3691311"/>
              <a:gd name="connsiteY0" fmla="*/ 0 h 717755"/>
              <a:gd name="connsiteX1" fmla="*/ 3038168 w 3691311"/>
              <a:gd name="connsiteY1" fmla="*/ 0 h 717755"/>
              <a:gd name="connsiteX2" fmla="*/ 3691311 w 3691311"/>
              <a:gd name="connsiteY2" fmla="*/ 710880 h 717755"/>
              <a:gd name="connsiteX3" fmla="*/ 0 w 3691311"/>
              <a:gd name="connsiteY3" fmla="*/ 717755 h 717755"/>
              <a:gd name="connsiteX4" fmla="*/ 0 w 3691311"/>
              <a:gd name="connsiteY4" fmla="*/ 0 h 717755"/>
              <a:gd name="connsiteX0" fmla="*/ 458993 w 4150304"/>
              <a:gd name="connsiteY0" fmla="*/ 0 h 714091"/>
              <a:gd name="connsiteX1" fmla="*/ 3497161 w 4150304"/>
              <a:gd name="connsiteY1" fmla="*/ 0 h 714091"/>
              <a:gd name="connsiteX2" fmla="*/ 4150304 w 4150304"/>
              <a:gd name="connsiteY2" fmla="*/ 710880 h 714091"/>
              <a:gd name="connsiteX3" fmla="*/ 0 w 4150304"/>
              <a:gd name="connsiteY3" fmla="*/ 714091 h 714091"/>
              <a:gd name="connsiteX4" fmla="*/ 458993 w 4150304"/>
              <a:gd name="connsiteY4" fmla="*/ 0 h 714091"/>
              <a:gd name="connsiteX0" fmla="*/ 0 w 4150304"/>
              <a:gd name="connsiteY0" fmla="*/ 3664 h 714091"/>
              <a:gd name="connsiteX1" fmla="*/ 3497161 w 4150304"/>
              <a:gd name="connsiteY1" fmla="*/ 0 h 714091"/>
              <a:gd name="connsiteX2" fmla="*/ 4150304 w 4150304"/>
              <a:gd name="connsiteY2" fmla="*/ 710880 h 714091"/>
              <a:gd name="connsiteX3" fmla="*/ 0 w 4150304"/>
              <a:gd name="connsiteY3" fmla="*/ 714091 h 714091"/>
              <a:gd name="connsiteX4" fmla="*/ 0 w 4150304"/>
              <a:gd name="connsiteY4" fmla="*/ 3664 h 71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50304" h="714091">
                <a:moveTo>
                  <a:pt x="0" y="3664"/>
                </a:moveTo>
                <a:lnTo>
                  <a:pt x="3497161" y="0"/>
                </a:lnTo>
                <a:lnTo>
                  <a:pt x="4150304" y="710880"/>
                </a:lnTo>
                <a:lnTo>
                  <a:pt x="0" y="714091"/>
                </a:lnTo>
                <a:lnTo>
                  <a:pt x="0" y="3664"/>
                </a:lnTo>
                <a:close/>
              </a:path>
            </a:pathLst>
          </a:custGeom>
          <a:solidFill>
            <a:srgbClr val="1F80C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ADE27270-049C-2040-B38D-FEA3531B2474}"/>
              </a:ext>
            </a:extLst>
          </p:cNvPr>
          <p:cNvCxnSpPr>
            <a:cxnSpLocks/>
          </p:cNvCxnSpPr>
          <p:nvPr userDrawn="1"/>
        </p:nvCxnSpPr>
        <p:spPr>
          <a:xfrm rot="10800000" flipH="1">
            <a:off x="9669384" y="169149"/>
            <a:ext cx="417112" cy="585992"/>
          </a:xfrm>
          <a:prstGeom prst="line">
            <a:avLst/>
          </a:prstGeom>
          <a:solidFill>
            <a:srgbClr val="1F80C3"/>
          </a:solidFill>
          <a:ln w="19050">
            <a:solidFill>
              <a:schemeClr val="bg1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A203EC3-BECA-B440-BFEC-9960531B1B5D}"/>
              </a:ext>
            </a:extLst>
          </p:cNvPr>
          <p:cNvCxnSpPr>
            <a:cxnSpLocks/>
          </p:cNvCxnSpPr>
          <p:nvPr userDrawn="1"/>
        </p:nvCxnSpPr>
        <p:spPr>
          <a:xfrm rot="10800000" flipH="1">
            <a:off x="9731204" y="169150"/>
            <a:ext cx="417112" cy="585992"/>
          </a:xfrm>
          <a:prstGeom prst="line">
            <a:avLst/>
          </a:prstGeom>
          <a:solidFill>
            <a:srgbClr val="1F80C3"/>
          </a:solidFill>
          <a:ln w="19050">
            <a:solidFill>
              <a:schemeClr val="bg1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B165EE4A-308F-084A-9F71-055C218C3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73881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1F80C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8038206-8F7F-1146-B7E7-39E0373609E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 descr="A black and white logo&#10;&#10;Description automatically generated">
            <a:extLst>
              <a:ext uri="{FF2B5EF4-FFF2-40B4-BE49-F238E27FC236}">
                <a16:creationId xmlns:a16="http://schemas.microsoft.com/office/drawing/2014/main" id="{B815B185-D191-3747-D7C0-3388B677A2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95873" y="232520"/>
            <a:ext cx="1642533" cy="456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320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horse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rgbClr val="7A54A3"/>
          </a:solidFill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82B9C605-CA4E-7045-BB62-FFA422AB8419}"/>
                </a:ext>
              </a:extLst>
            </p:cNvPr>
            <p:cNvGrpSpPr/>
            <p:nvPr userDrawn="1"/>
          </p:nvGrpSpPr>
          <p:grpSpPr>
            <a:xfrm>
              <a:off x="170170" y="431119"/>
              <a:ext cx="2601072" cy="590009"/>
              <a:chOff x="-260677" y="5061996"/>
              <a:chExt cx="3148096" cy="714092"/>
            </a:xfrm>
            <a:grpFill/>
          </p:grpSpPr>
          <p:sp>
            <p:nvSpPr>
              <p:cNvPr id="43" name="Rectangle 25">
                <a:extLst>
                  <a:ext uri="{FF2B5EF4-FFF2-40B4-BE49-F238E27FC236}">
                    <a16:creationId xmlns:a16="http://schemas.microsoft.com/office/drawing/2014/main" id="{0143E890-9C63-B84A-B3D4-681F3AF9D018}"/>
                  </a:ext>
                </a:extLst>
              </p:cNvPr>
              <p:cNvSpPr/>
              <p:nvPr userDrawn="1"/>
            </p:nvSpPr>
            <p:spPr>
              <a:xfrm flipV="1">
                <a:off x="-260677" y="5061996"/>
                <a:ext cx="3148096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latin typeface="Arial"/>
                  <a:cs typeface="Arial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id="{7DD672FB-2FA7-994F-8AA4-90B49ACC321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109494" y="5191207"/>
                <a:ext cx="1975986" cy="470583"/>
              </a:xfrm>
              <a:prstGeom prst="rect">
                <a:avLst/>
              </a:prstGeom>
              <a:grpFill/>
            </p:spPr>
          </p:pic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2876FAD8-9795-524F-B2AA-7E6AEF911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745905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A1EDB81E-3999-5B4A-A76E-DF3C39AAB9E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3158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orkhorse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25">
            <a:extLst>
              <a:ext uri="{FF2B5EF4-FFF2-40B4-BE49-F238E27FC236}">
                <a16:creationId xmlns:a16="http://schemas.microsoft.com/office/drawing/2014/main" id="{0143E890-9C63-B84A-B3D4-681F3AF9D018}"/>
              </a:ext>
            </a:extLst>
          </p:cNvPr>
          <p:cNvSpPr/>
          <p:nvPr userDrawn="1"/>
        </p:nvSpPr>
        <p:spPr>
          <a:xfrm rot="10800000" flipV="1">
            <a:off x="9621827" y="169150"/>
            <a:ext cx="2570174" cy="583001"/>
          </a:xfrm>
          <a:custGeom>
            <a:avLst/>
            <a:gdLst>
              <a:gd name="connsiteX0" fmla="*/ 0 w 3038168"/>
              <a:gd name="connsiteY0" fmla="*/ 0 h 717755"/>
              <a:gd name="connsiteX1" fmla="*/ 3038168 w 3038168"/>
              <a:gd name="connsiteY1" fmla="*/ 0 h 717755"/>
              <a:gd name="connsiteX2" fmla="*/ 3038168 w 3038168"/>
              <a:gd name="connsiteY2" fmla="*/ 717755 h 717755"/>
              <a:gd name="connsiteX3" fmla="*/ 0 w 3038168"/>
              <a:gd name="connsiteY3" fmla="*/ 717755 h 717755"/>
              <a:gd name="connsiteX4" fmla="*/ 0 w 3038168"/>
              <a:gd name="connsiteY4" fmla="*/ 0 h 717755"/>
              <a:gd name="connsiteX0" fmla="*/ 0 w 3691311"/>
              <a:gd name="connsiteY0" fmla="*/ 0 h 717755"/>
              <a:gd name="connsiteX1" fmla="*/ 3038168 w 3691311"/>
              <a:gd name="connsiteY1" fmla="*/ 0 h 717755"/>
              <a:gd name="connsiteX2" fmla="*/ 3691311 w 3691311"/>
              <a:gd name="connsiteY2" fmla="*/ 710880 h 717755"/>
              <a:gd name="connsiteX3" fmla="*/ 0 w 3691311"/>
              <a:gd name="connsiteY3" fmla="*/ 717755 h 717755"/>
              <a:gd name="connsiteX4" fmla="*/ 0 w 3691311"/>
              <a:gd name="connsiteY4" fmla="*/ 0 h 717755"/>
              <a:gd name="connsiteX0" fmla="*/ 458993 w 4150304"/>
              <a:gd name="connsiteY0" fmla="*/ 0 h 714091"/>
              <a:gd name="connsiteX1" fmla="*/ 3497161 w 4150304"/>
              <a:gd name="connsiteY1" fmla="*/ 0 h 714091"/>
              <a:gd name="connsiteX2" fmla="*/ 4150304 w 4150304"/>
              <a:gd name="connsiteY2" fmla="*/ 710880 h 714091"/>
              <a:gd name="connsiteX3" fmla="*/ 0 w 4150304"/>
              <a:gd name="connsiteY3" fmla="*/ 714091 h 714091"/>
              <a:gd name="connsiteX4" fmla="*/ 458993 w 4150304"/>
              <a:gd name="connsiteY4" fmla="*/ 0 h 714091"/>
              <a:gd name="connsiteX0" fmla="*/ 0 w 4150304"/>
              <a:gd name="connsiteY0" fmla="*/ 3664 h 714091"/>
              <a:gd name="connsiteX1" fmla="*/ 3497161 w 4150304"/>
              <a:gd name="connsiteY1" fmla="*/ 0 h 714091"/>
              <a:gd name="connsiteX2" fmla="*/ 4150304 w 4150304"/>
              <a:gd name="connsiteY2" fmla="*/ 710880 h 714091"/>
              <a:gd name="connsiteX3" fmla="*/ 0 w 4150304"/>
              <a:gd name="connsiteY3" fmla="*/ 714091 h 714091"/>
              <a:gd name="connsiteX4" fmla="*/ 0 w 4150304"/>
              <a:gd name="connsiteY4" fmla="*/ 3664 h 71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50304" h="714091">
                <a:moveTo>
                  <a:pt x="0" y="3664"/>
                </a:moveTo>
                <a:lnTo>
                  <a:pt x="3497161" y="0"/>
                </a:lnTo>
                <a:lnTo>
                  <a:pt x="4150304" y="710880"/>
                </a:lnTo>
                <a:lnTo>
                  <a:pt x="0" y="714091"/>
                </a:lnTo>
                <a:lnTo>
                  <a:pt x="0" y="3664"/>
                </a:lnTo>
                <a:close/>
              </a:path>
            </a:pathLst>
          </a:custGeom>
          <a:solidFill>
            <a:srgbClr val="7A54A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ADE27270-049C-2040-B38D-FEA3531B2474}"/>
              </a:ext>
            </a:extLst>
          </p:cNvPr>
          <p:cNvCxnSpPr>
            <a:cxnSpLocks/>
          </p:cNvCxnSpPr>
          <p:nvPr userDrawn="1"/>
        </p:nvCxnSpPr>
        <p:spPr>
          <a:xfrm rot="10800000" flipH="1">
            <a:off x="9669384" y="169149"/>
            <a:ext cx="417112" cy="585992"/>
          </a:xfrm>
          <a:prstGeom prst="line">
            <a:avLst/>
          </a:prstGeom>
          <a:solidFill>
            <a:srgbClr val="7A54A3"/>
          </a:solidFill>
          <a:ln w="19050">
            <a:solidFill>
              <a:schemeClr val="bg1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A203EC3-BECA-B440-BFEC-9960531B1B5D}"/>
              </a:ext>
            </a:extLst>
          </p:cNvPr>
          <p:cNvCxnSpPr>
            <a:cxnSpLocks/>
          </p:cNvCxnSpPr>
          <p:nvPr userDrawn="1"/>
        </p:nvCxnSpPr>
        <p:spPr>
          <a:xfrm rot="10800000" flipH="1">
            <a:off x="9731204" y="169150"/>
            <a:ext cx="417112" cy="585992"/>
          </a:xfrm>
          <a:prstGeom prst="line">
            <a:avLst/>
          </a:prstGeom>
          <a:solidFill>
            <a:srgbClr val="7A54A3"/>
          </a:solidFill>
          <a:ln w="19050">
            <a:solidFill>
              <a:schemeClr val="bg1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2876FAD8-9795-524F-B2AA-7E6AEF911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745905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A1EDB81E-3999-5B4A-A76E-DF3C39AAB9E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Picture 9" descr="A picture containing font, graphics, text, graphic design&#10;&#10;Description automatically generated">
            <a:extLst>
              <a:ext uri="{FF2B5EF4-FFF2-40B4-BE49-F238E27FC236}">
                <a16:creationId xmlns:a16="http://schemas.microsoft.com/office/drawing/2014/main" id="{98901E5B-B7F4-3386-E55E-D362D73AE6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8784" y="215122"/>
            <a:ext cx="1499878" cy="477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52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orkhorse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25">
            <a:extLst>
              <a:ext uri="{FF2B5EF4-FFF2-40B4-BE49-F238E27FC236}">
                <a16:creationId xmlns:a16="http://schemas.microsoft.com/office/drawing/2014/main" id="{0143E890-9C63-B84A-B3D4-681F3AF9D018}"/>
              </a:ext>
            </a:extLst>
          </p:cNvPr>
          <p:cNvSpPr/>
          <p:nvPr userDrawn="1"/>
        </p:nvSpPr>
        <p:spPr>
          <a:xfrm rot="10800000" flipV="1">
            <a:off x="9621827" y="169150"/>
            <a:ext cx="2570174" cy="583001"/>
          </a:xfrm>
          <a:custGeom>
            <a:avLst/>
            <a:gdLst>
              <a:gd name="connsiteX0" fmla="*/ 0 w 3038168"/>
              <a:gd name="connsiteY0" fmla="*/ 0 h 717755"/>
              <a:gd name="connsiteX1" fmla="*/ 3038168 w 3038168"/>
              <a:gd name="connsiteY1" fmla="*/ 0 h 717755"/>
              <a:gd name="connsiteX2" fmla="*/ 3038168 w 3038168"/>
              <a:gd name="connsiteY2" fmla="*/ 717755 h 717755"/>
              <a:gd name="connsiteX3" fmla="*/ 0 w 3038168"/>
              <a:gd name="connsiteY3" fmla="*/ 717755 h 717755"/>
              <a:gd name="connsiteX4" fmla="*/ 0 w 3038168"/>
              <a:gd name="connsiteY4" fmla="*/ 0 h 717755"/>
              <a:gd name="connsiteX0" fmla="*/ 0 w 3691311"/>
              <a:gd name="connsiteY0" fmla="*/ 0 h 717755"/>
              <a:gd name="connsiteX1" fmla="*/ 3038168 w 3691311"/>
              <a:gd name="connsiteY1" fmla="*/ 0 h 717755"/>
              <a:gd name="connsiteX2" fmla="*/ 3691311 w 3691311"/>
              <a:gd name="connsiteY2" fmla="*/ 710880 h 717755"/>
              <a:gd name="connsiteX3" fmla="*/ 0 w 3691311"/>
              <a:gd name="connsiteY3" fmla="*/ 717755 h 717755"/>
              <a:gd name="connsiteX4" fmla="*/ 0 w 3691311"/>
              <a:gd name="connsiteY4" fmla="*/ 0 h 717755"/>
              <a:gd name="connsiteX0" fmla="*/ 458993 w 4150304"/>
              <a:gd name="connsiteY0" fmla="*/ 0 h 714091"/>
              <a:gd name="connsiteX1" fmla="*/ 3497161 w 4150304"/>
              <a:gd name="connsiteY1" fmla="*/ 0 h 714091"/>
              <a:gd name="connsiteX2" fmla="*/ 4150304 w 4150304"/>
              <a:gd name="connsiteY2" fmla="*/ 710880 h 714091"/>
              <a:gd name="connsiteX3" fmla="*/ 0 w 4150304"/>
              <a:gd name="connsiteY3" fmla="*/ 714091 h 714091"/>
              <a:gd name="connsiteX4" fmla="*/ 458993 w 4150304"/>
              <a:gd name="connsiteY4" fmla="*/ 0 h 714091"/>
              <a:gd name="connsiteX0" fmla="*/ 0 w 4150304"/>
              <a:gd name="connsiteY0" fmla="*/ 3664 h 714091"/>
              <a:gd name="connsiteX1" fmla="*/ 3497161 w 4150304"/>
              <a:gd name="connsiteY1" fmla="*/ 0 h 714091"/>
              <a:gd name="connsiteX2" fmla="*/ 4150304 w 4150304"/>
              <a:gd name="connsiteY2" fmla="*/ 710880 h 714091"/>
              <a:gd name="connsiteX3" fmla="*/ 0 w 4150304"/>
              <a:gd name="connsiteY3" fmla="*/ 714091 h 714091"/>
              <a:gd name="connsiteX4" fmla="*/ 0 w 4150304"/>
              <a:gd name="connsiteY4" fmla="*/ 3664 h 71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50304" h="714091">
                <a:moveTo>
                  <a:pt x="0" y="3664"/>
                </a:moveTo>
                <a:lnTo>
                  <a:pt x="3497161" y="0"/>
                </a:lnTo>
                <a:lnTo>
                  <a:pt x="4150304" y="710880"/>
                </a:lnTo>
                <a:lnTo>
                  <a:pt x="0" y="714091"/>
                </a:lnTo>
                <a:lnTo>
                  <a:pt x="0" y="3664"/>
                </a:lnTo>
                <a:close/>
              </a:path>
            </a:pathLst>
          </a:custGeom>
          <a:solidFill>
            <a:srgbClr val="7A54A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ADE27270-049C-2040-B38D-FEA3531B2474}"/>
              </a:ext>
            </a:extLst>
          </p:cNvPr>
          <p:cNvCxnSpPr>
            <a:cxnSpLocks/>
          </p:cNvCxnSpPr>
          <p:nvPr userDrawn="1"/>
        </p:nvCxnSpPr>
        <p:spPr>
          <a:xfrm rot="10800000" flipH="1">
            <a:off x="9669384" y="169149"/>
            <a:ext cx="417112" cy="585992"/>
          </a:xfrm>
          <a:prstGeom prst="line">
            <a:avLst/>
          </a:prstGeom>
          <a:solidFill>
            <a:srgbClr val="7A54A3"/>
          </a:solidFill>
          <a:ln w="19050">
            <a:solidFill>
              <a:schemeClr val="bg1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A203EC3-BECA-B440-BFEC-9960531B1B5D}"/>
              </a:ext>
            </a:extLst>
          </p:cNvPr>
          <p:cNvCxnSpPr>
            <a:cxnSpLocks/>
          </p:cNvCxnSpPr>
          <p:nvPr userDrawn="1"/>
        </p:nvCxnSpPr>
        <p:spPr>
          <a:xfrm rot="10800000" flipH="1">
            <a:off x="9731204" y="169150"/>
            <a:ext cx="417112" cy="585992"/>
          </a:xfrm>
          <a:prstGeom prst="line">
            <a:avLst/>
          </a:prstGeom>
          <a:solidFill>
            <a:srgbClr val="7A54A3"/>
          </a:solidFill>
          <a:ln w="19050">
            <a:solidFill>
              <a:schemeClr val="bg1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2876FAD8-9795-524F-B2AA-7E6AEF911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745905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A1EDB81E-3999-5B4A-A76E-DF3C39AAB9E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A4C3A54-3466-5FC6-D13B-E9D8A2014E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86496" y="233569"/>
            <a:ext cx="1811867" cy="454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007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itecontrol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rgbClr val="1F80C3"/>
          </a:solidFill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82B9C605-CA4E-7045-BB62-FFA422AB8419}"/>
                </a:ext>
              </a:extLst>
            </p:cNvPr>
            <p:cNvGrpSpPr/>
            <p:nvPr userDrawn="1"/>
          </p:nvGrpSpPr>
          <p:grpSpPr>
            <a:xfrm>
              <a:off x="170170" y="431119"/>
              <a:ext cx="2601072" cy="590009"/>
              <a:chOff x="-260677" y="5061996"/>
              <a:chExt cx="3148096" cy="714092"/>
            </a:xfrm>
            <a:grpFill/>
          </p:grpSpPr>
          <p:sp>
            <p:nvSpPr>
              <p:cNvPr id="43" name="Rectangle 25">
                <a:extLst>
                  <a:ext uri="{FF2B5EF4-FFF2-40B4-BE49-F238E27FC236}">
                    <a16:creationId xmlns:a16="http://schemas.microsoft.com/office/drawing/2014/main" id="{0143E890-9C63-B84A-B3D4-681F3AF9D018}"/>
                  </a:ext>
                </a:extLst>
              </p:cNvPr>
              <p:cNvSpPr/>
              <p:nvPr userDrawn="1"/>
            </p:nvSpPr>
            <p:spPr>
              <a:xfrm flipV="1">
                <a:off x="-260677" y="5061996"/>
                <a:ext cx="3148096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latin typeface="Arial"/>
                  <a:cs typeface="Arial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id="{7DD672FB-2FA7-994F-8AA4-90B49ACC321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239676" y="5154813"/>
                <a:ext cx="1624009" cy="539360"/>
              </a:xfrm>
              <a:prstGeom prst="rect">
                <a:avLst/>
              </a:prstGeom>
              <a:grpFill/>
            </p:spPr>
          </p:pic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B165EE4A-308F-084A-9F71-055C218C3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73881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1F80C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8038206-8F7F-1146-B7E7-39E0373609E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093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nhorse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rgbClr val="F7CE12"/>
          </a:solidFill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82B9C605-CA4E-7045-BB62-FFA422AB8419}"/>
                </a:ext>
              </a:extLst>
            </p:cNvPr>
            <p:cNvGrpSpPr/>
            <p:nvPr userDrawn="1"/>
          </p:nvGrpSpPr>
          <p:grpSpPr>
            <a:xfrm>
              <a:off x="170170" y="431119"/>
              <a:ext cx="2601072" cy="590009"/>
              <a:chOff x="-260677" y="5061996"/>
              <a:chExt cx="3148096" cy="714092"/>
            </a:xfrm>
            <a:grpFill/>
          </p:grpSpPr>
          <p:sp>
            <p:nvSpPr>
              <p:cNvPr id="43" name="Rectangle 25">
                <a:extLst>
                  <a:ext uri="{FF2B5EF4-FFF2-40B4-BE49-F238E27FC236}">
                    <a16:creationId xmlns:a16="http://schemas.microsoft.com/office/drawing/2014/main" id="{0143E890-9C63-B84A-B3D4-681F3AF9D018}"/>
                  </a:ext>
                </a:extLst>
              </p:cNvPr>
              <p:cNvSpPr/>
              <p:nvPr userDrawn="1"/>
            </p:nvSpPr>
            <p:spPr>
              <a:xfrm flipV="1">
                <a:off x="-260677" y="5061996"/>
                <a:ext cx="3148096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solidFill>
                    <a:srgbClr val="F7CE12"/>
                  </a:solidFill>
                  <a:latin typeface="Arial"/>
                  <a:cs typeface="Arial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id="{7DD672FB-2FA7-994F-8AA4-90B49ACC321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109494" y="5198681"/>
                <a:ext cx="1975986" cy="432542"/>
              </a:xfrm>
              <a:prstGeom prst="rect">
                <a:avLst/>
              </a:prstGeom>
              <a:grpFill/>
            </p:spPr>
          </p:pic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7CE1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E4FACB98-633C-344C-80EF-9AB26F2B3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745905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F7CE1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80ED6A3-CB53-5144-9476-0F1D2F01C0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8453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Hors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F2FC4C2B-9E1F-4448-9720-B6CFF0FCD4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85752"/>
            <a:ext cx="12192000" cy="7043751"/>
          </a:xfrm>
          <a:custGeom>
            <a:avLst/>
            <a:gdLst>
              <a:gd name="connsiteX0" fmla="*/ 0 w 12192000"/>
              <a:gd name="connsiteY0" fmla="*/ 0 h 7043751"/>
              <a:gd name="connsiteX1" fmla="*/ 12192000 w 12192000"/>
              <a:gd name="connsiteY1" fmla="*/ 0 h 7043751"/>
              <a:gd name="connsiteX2" fmla="*/ 12192000 w 12192000"/>
              <a:gd name="connsiteY2" fmla="*/ 6714510 h 7043751"/>
              <a:gd name="connsiteX3" fmla="*/ 8958460 w 12192000"/>
              <a:gd name="connsiteY3" fmla="*/ 6714509 h 7043751"/>
              <a:gd name="connsiteX4" fmla="*/ 8789126 w 12192000"/>
              <a:gd name="connsiteY4" fmla="*/ 6883843 h 7043751"/>
              <a:gd name="connsiteX5" fmla="*/ 8789126 w 12192000"/>
              <a:gd name="connsiteY5" fmla="*/ 7043751 h 7043751"/>
              <a:gd name="connsiteX6" fmla="*/ 0 w 12192000"/>
              <a:gd name="connsiteY6" fmla="*/ 7043751 h 7043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43751">
                <a:moveTo>
                  <a:pt x="0" y="0"/>
                </a:moveTo>
                <a:lnTo>
                  <a:pt x="12192000" y="0"/>
                </a:lnTo>
                <a:lnTo>
                  <a:pt x="12192000" y="6714510"/>
                </a:lnTo>
                <a:cubicBezTo>
                  <a:pt x="11114154" y="6714510"/>
                  <a:pt x="10036308" y="6714509"/>
                  <a:pt x="8958460" y="6714509"/>
                </a:cubicBezTo>
                <a:cubicBezTo>
                  <a:pt x="8864940" y="6714509"/>
                  <a:pt x="8789126" y="6790322"/>
                  <a:pt x="8789126" y="6883843"/>
                </a:cubicBezTo>
                <a:lnTo>
                  <a:pt x="8789126" y="7043751"/>
                </a:lnTo>
                <a:lnTo>
                  <a:pt x="0" y="7043751"/>
                </a:lnTo>
                <a:close/>
              </a:path>
            </a:pathLst>
          </a:custGeom>
        </p:spPr>
      </p:pic>
      <p:sp>
        <p:nvSpPr>
          <p:cNvPr id="19" name="Freeform 18">
            <a:extLst>
              <a:ext uri="{FF2B5EF4-FFF2-40B4-BE49-F238E27FC236}">
                <a16:creationId xmlns:a16="http://schemas.microsoft.com/office/drawing/2014/main" id="{5A3D265A-C389-874E-ACFD-ABDEFCD1716A}"/>
              </a:ext>
            </a:extLst>
          </p:cNvPr>
          <p:cNvSpPr/>
          <p:nvPr userDrawn="1"/>
        </p:nvSpPr>
        <p:spPr>
          <a:xfrm>
            <a:off x="0" y="-185752"/>
            <a:ext cx="12192000" cy="7044412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1" name="Parallelogram 9">
            <a:extLst>
              <a:ext uri="{FF2B5EF4-FFF2-40B4-BE49-F238E27FC236}">
                <a16:creationId xmlns:a16="http://schemas.microsoft.com/office/drawing/2014/main" id="{4DB9A0C2-1374-9845-9D44-7CB8B235E587}"/>
              </a:ext>
            </a:extLst>
          </p:cNvPr>
          <p:cNvSpPr/>
          <p:nvPr userDrawn="1"/>
        </p:nvSpPr>
        <p:spPr>
          <a:xfrm>
            <a:off x="6353298" y="-185752"/>
            <a:ext cx="5838702" cy="7043751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rgbClr val="7A54A3"/>
          </a:solidFill>
          <a:ln w="285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21F752-0210-F84F-98F3-C4684AC360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110" y="332242"/>
            <a:ext cx="3422072" cy="81497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B588AB26-46DB-6248-AB16-7E4158B5A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dirty="0"/>
              <a:t>Click to edit Master title style</a:t>
            </a:r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id="{7156D649-B485-C84F-A285-AF5525C8C8E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5626432-F0AF-B542-84D8-C7F4AB87E9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98290"/>
            <a:ext cx="6616352" cy="776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63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oroled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rgbClr val="F36F31"/>
          </a:solidFill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82B9C605-CA4E-7045-BB62-FFA422AB8419}"/>
                </a:ext>
              </a:extLst>
            </p:cNvPr>
            <p:cNvGrpSpPr/>
            <p:nvPr userDrawn="1"/>
          </p:nvGrpSpPr>
          <p:grpSpPr>
            <a:xfrm>
              <a:off x="170170" y="431119"/>
              <a:ext cx="2601072" cy="590009"/>
              <a:chOff x="-260677" y="5061996"/>
              <a:chExt cx="3148096" cy="714092"/>
            </a:xfrm>
            <a:grpFill/>
          </p:grpSpPr>
          <p:sp>
            <p:nvSpPr>
              <p:cNvPr id="43" name="Rectangle 25">
                <a:extLst>
                  <a:ext uri="{FF2B5EF4-FFF2-40B4-BE49-F238E27FC236}">
                    <a16:creationId xmlns:a16="http://schemas.microsoft.com/office/drawing/2014/main" id="{0143E890-9C63-B84A-B3D4-681F3AF9D018}"/>
                  </a:ext>
                </a:extLst>
              </p:cNvPr>
              <p:cNvSpPr/>
              <p:nvPr userDrawn="1"/>
            </p:nvSpPr>
            <p:spPr>
              <a:xfrm flipV="1">
                <a:off x="-260677" y="5061996"/>
                <a:ext cx="3148096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solidFill>
                    <a:srgbClr val="F7CE12"/>
                  </a:solidFill>
                  <a:latin typeface="Arial"/>
                  <a:cs typeface="Arial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id="{7DD672FB-2FA7-994F-8AA4-90B49ACC321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146796" y="5198681"/>
                <a:ext cx="1901384" cy="432542"/>
              </a:xfrm>
              <a:prstGeom prst="rect">
                <a:avLst/>
              </a:prstGeom>
              <a:grpFill/>
            </p:spPr>
          </p:pic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36F3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E430AEE5-9EB3-6745-8ADC-9C3C69D71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71545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F36F3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885081B-FF0E-D140-BEC9-A295A948AED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8697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ny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3" name="Rectangle 25">
              <a:extLst>
                <a:ext uri="{FF2B5EF4-FFF2-40B4-BE49-F238E27FC236}">
                  <a16:creationId xmlns:a16="http://schemas.microsoft.com/office/drawing/2014/main" id="{0143E890-9C63-B84A-B3D4-681F3AF9D018}"/>
                </a:ext>
              </a:extLst>
            </p:cNvPr>
            <p:cNvSpPr/>
            <p:nvPr userDrawn="1"/>
          </p:nvSpPr>
          <p:spPr>
            <a:xfrm flipV="1">
              <a:off x="170170" y="431119"/>
              <a:ext cx="2601072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solidFill>
                  <a:srgbClr val="F7CE12"/>
                </a:solidFill>
                <a:latin typeface="Arial"/>
                <a:cs typeface="Arial"/>
              </a:endParaRP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BD51CA6-94A5-BF41-BB09-F8F2D876B2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0976" y="241887"/>
            <a:ext cx="1456001" cy="440510"/>
          </a:xfrm>
          <a:prstGeom prst="rect">
            <a:avLst/>
          </a:prstGeom>
          <a:noFill/>
        </p:spPr>
      </p:pic>
      <p:sp>
        <p:nvSpPr>
          <p:cNvPr id="18" name="Title 3">
            <a:extLst>
              <a:ext uri="{FF2B5EF4-FFF2-40B4-BE49-F238E27FC236}">
                <a16:creationId xmlns:a16="http://schemas.microsoft.com/office/drawing/2014/main" id="{98B0CE3A-3E14-2C4D-A732-1E1B54551D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674917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4345C30-EB84-B848-B4C6-31A610A06C4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1871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arcube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chemeClr val="tx1"/>
          </a:solidFill>
        </p:grpSpPr>
        <p:sp>
          <p:nvSpPr>
            <p:cNvPr id="43" name="Rectangle 25">
              <a:extLst>
                <a:ext uri="{FF2B5EF4-FFF2-40B4-BE49-F238E27FC236}">
                  <a16:creationId xmlns:a16="http://schemas.microsoft.com/office/drawing/2014/main" id="{0143E890-9C63-B84A-B3D4-681F3AF9D018}"/>
                </a:ext>
              </a:extLst>
            </p:cNvPr>
            <p:cNvSpPr/>
            <p:nvPr userDrawn="1"/>
          </p:nvSpPr>
          <p:spPr>
            <a:xfrm flipV="1">
              <a:off x="170170" y="431119"/>
              <a:ext cx="2601072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solidFill>
                  <a:srgbClr val="F7CE12"/>
                </a:solidFill>
                <a:latin typeface="Arial"/>
                <a:cs typeface="Arial"/>
              </a:endParaRP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BD51CA6-94A5-BF41-BB09-F8F2D876B2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8763" y="223640"/>
            <a:ext cx="1241419" cy="488080"/>
          </a:xfrm>
          <a:prstGeom prst="rect">
            <a:avLst/>
          </a:prstGeom>
          <a:noFill/>
        </p:spPr>
      </p:pic>
      <p:sp>
        <p:nvSpPr>
          <p:cNvPr id="18" name="Title 3">
            <a:extLst>
              <a:ext uri="{FF2B5EF4-FFF2-40B4-BE49-F238E27FC236}">
                <a16:creationId xmlns:a16="http://schemas.microsoft.com/office/drawing/2014/main" id="{B92FC47E-6415-A84C-9362-566BB1C4D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727674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E98A7C5-76DD-8141-B756-8DB035B350E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8987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izion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82B9C605-CA4E-7045-BB62-FFA422AB8419}"/>
                </a:ext>
              </a:extLst>
            </p:cNvPr>
            <p:cNvGrpSpPr/>
            <p:nvPr userDrawn="1"/>
          </p:nvGrpSpPr>
          <p:grpSpPr>
            <a:xfrm>
              <a:off x="170170" y="431119"/>
              <a:ext cx="2601072" cy="590009"/>
              <a:chOff x="-260677" y="5061996"/>
              <a:chExt cx="3148096" cy="714092"/>
            </a:xfrm>
          </p:grpSpPr>
          <p:sp>
            <p:nvSpPr>
              <p:cNvPr id="43" name="Rectangle 25">
                <a:extLst>
                  <a:ext uri="{FF2B5EF4-FFF2-40B4-BE49-F238E27FC236}">
                    <a16:creationId xmlns:a16="http://schemas.microsoft.com/office/drawing/2014/main" id="{0143E890-9C63-B84A-B3D4-681F3AF9D018}"/>
                  </a:ext>
                </a:extLst>
              </p:cNvPr>
              <p:cNvSpPr/>
              <p:nvPr userDrawn="1"/>
            </p:nvSpPr>
            <p:spPr>
              <a:xfrm flipV="1">
                <a:off x="-260677" y="5061996"/>
                <a:ext cx="3148096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solidFill>
                <a:srgbClr val="0D814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latin typeface="Arial"/>
                  <a:cs typeface="Arial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id="{7DD672FB-2FA7-994F-8AA4-90B49ACC321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272165" y="5137996"/>
                <a:ext cx="1783394" cy="558437"/>
              </a:xfrm>
              <a:prstGeom prst="rect">
                <a:avLst/>
              </a:prstGeom>
            </p:spPr>
          </p:pic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0D814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id="{C8937F29-8350-5F42-8601-77C9E3FA53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674918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04814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2B7F0AA-0EBA-4043-9BA5-F90A982B08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8037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Horse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rgbClr val="92D050"/>
          </a:solidFill>
        </p:grpSpPr>
        <p:sp>
          <p:nvSpPr>
            <p:cNvPr id="43" name="Rectangle 25">
              <a:extLst>
                <a:ext uri="{FF2B5EF4-FFF2-40B4-BE49-F238E27FC236}">
                  <a16:creationId xmlns:a16="http://schemas.microsoft.com/office/drawing/2014/main" id="{0143E890-9C63-B84A-B3D4-681F3AF9D018}"/>
                </a:ext>
              </a:extLst>
            </p:cNvPr>
            <p:cNvSpPr/>
            <p:nvPr userDrawn="1"/>
          </p:nvSpPr>
          <p:spPr>
            <a:xfrm flipV="1">
              <a:off x="170170" y="431119"/>
              <a:ext cx="2601072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id="{C8937F29-8350-5F42-8601-77C9E3FA53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674918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92D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2B7F0AA-0EBA-4043-9BA5-F90A982B08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 descr="Text&#10;&#10;Description automatically generated with medium confidence">
            <a:extLst>
              <a:ext uri="{FF2B5EF4-FFF2-40B4-BE49-F238E27FC236}">
                <a16:creationId xmlns:a16="http://schemas.microsoft.com/office/drawing/2014/main" id="{E5D885F5-4D00-ADE4-8AF3-13D0D95D53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1458" y="185326"/>
            <a:ext cx="949327" cy="490715"/>
          </a:xfrm>
          <a:prstGeom prst="rect">
            <a:avLst/>
          </a:prstGeom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E5B05467-C859-3A83-8AAF-D8FF8A4D131C}"/>
              </a:ext>
            </a:extLst>
          </p:cNvPr>
          <p:cNvSpPr txBox="1">
            <a:spLocks/>
          </p:cNvSpPr>
          <p:nvPr userDrawn="1"/>
        </p:nvSpPr>
        <p:spPr>
          <a:xfrm>
            <a:off x="621263" y="698106"/>
            <a:ext cx="8674918" cy="45847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92D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endParaRPr lang="en-US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994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viHorse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2725278-AD98-4444-B874-F2C6561108B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 descr="Screen Shot 2022-07-07 at 6.16.33 P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247556" y="3247556"/>
            <a:ext cx="6858000" cy="362888"/>
          </a:xfrm>
          <a:prstGeom prst="rect">
            <a:avLst/>
          </a:prstGeom>
        </p:spPr>
      </p:pic>
      <p:pic>
        <p:nvPicPr>
          <p:cNvPr id="4" name="Picture 3" descr="Screen Shot 2022-07-07 at 6.22.01 PM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35" b="11554"/>
          <a:stretch/>
        </p:blipFill>
        <p:spPr>
          <a:xfrm>
            <a:off x="130553" y="0"/>
            <a:ext cx="284629" cy="252379"/>
          </a:xfrm>
          <a:prstGeom prst="rect">
            <a:avLst/>
          </a:prstGeom>
        </p:spPr>
      </p:pic>
      <p:pic>
        <p:nvPicPr>
          <p:cNvPr id="11" name="Picture 10" descr="Screen Shot 2022-07-07 at 6.22.01 PM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35" b="11554"/>
          <a:stretch/>
        </p:blipFill>
        <p:spPr>
          <a:xfrm>
            <a:off x="5704786" y="266377"/>
            <a:ext cx="284629" cy="252379"/>
          </a:xfrm>
          <a:prstGeom prst="rect">
            <a:avLst/>
          </a:prstGeom>
        </p:spPr>
      </p:pic>
      <p:pic>
        <p:nvPicPr>
          <p:cNvPr id="12" name="Picture 11" descr="Screen Shot 2022-07-07 at 6.22.01 PM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35" b="11554"/>
          <a:stretch/>
        </p:blipFill>
        <p:spPr>
          <a:xfrm flipV="1">
            <a:off x="5702507" y="695579"/>
            <a:ext cx="284629" cy="232525"/>
          </a:xfrm>
          <a:prstGeom prst="rect">
            <a:avLst/>
          </a:prstGeom>
        </p:spPr>
      </p:pic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CF22C877-C940-5945-B2CA-9E92AC83173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84963" y="208288"/>
            <a:ext cx="2707037" cy="620936"/>
          </a:xfrm>
          <a:prstGeom prst="rect">
            <a:avLst/>
          </a:prstGeom>
        </p:spPr>
      </p:pic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DEAACFE-9A1B-2270-1334-CA95F6B1EAB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388318" y="194012"/>
            <a:ext cx="1458086" cy="567033"/>
          </a:xfrm>
          <a:prstGeom prst="rect">
            <a:avLst/>
          </a:prstGeom>
        </p:spPr>
      </p:pic>
      <p:sp>
        <p:nvSpPr>
          <p:cNvPr id="18" name="Title 3">
            <a:extLst>
              <a:ext uri="{FF2B5EF4-FFF2-40B4-BE49-F238E27FC236}">
                <a16:creationId xmlns:a16="http://schemas.microsoft.com/office/drawing/2014/main" id="{F5B97A72-FD4B-37D2-7D9D-F31FB32E9C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674918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accent6">
                    <a:lumMod val="40000"/>
                    <a:lumOff val="6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9246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wered by Fulham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F0B5F3D2-F04D-8250-893E-2DBC6CA553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94179"/>
          <a:stretch/>
        </p:blipFill>
        <p:spPr>
          <a:xfrm>
            <a:off x="0" y="0"/>
            <a:ext cx="347472" cy="68580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2E6032D-4D79-7649-9F1B-BD12175523B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BEF3E012-68DF-F369-4A43-BAC17886FD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43693" y="193194"/>
            <a:ext cx="2748307" cy="630402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E1F3E98-003B-0038-4EDC-ACFD56311FD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12207" y="227919"/>
            <a:ext cx="1506089" cy="498531"/>
          </a:xfrm>
          <a:prstGeom prst="rect">
            <a:avLst/>
          </a:prstGeom>
        </p:spPr>
      </p:pic>
      <p:sp>
        <p:nvSpPr>
          <p:cNvPr id="12" name="Title 3">
            <a:extLst>
              <a:ext uri="{FF2B5EF4-FFF2-40B4-BE49-F238E27FC236}">
                <a16:creationId xmlns:a16="http://schemas.microsoft.com/office/drawing/2014/main" id="{5FD912AD-C3E0-B19A-369E-6060C1ACC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674918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8839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cehorse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9E664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9E664D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9E664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FC595D4-7C40-BB49-81BB-E30939B5645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791" y="292870"/>
            <a:ext cx="1569154" cy="34387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18AE4EB1-F4E5-AD49-A561-41A9D318DA0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4886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ehorse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5EC8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5EC8D6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5EC8D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811A3B9-2FDF-184B-9475-0EC4A2B406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791" y="260480"/>
            <a:ext cx="1569154" cy="40865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99DA813-67C5-6F40-8C60-8A9B8A78E3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988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ehorse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E32228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17B5100-71CC-0B41-9803-6B086740D0F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364" y="266542"/>
            <a:ext cx="1650387" cy="397636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3E9C13C-6484-004C-B487-DD55FCD653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659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Horse Specialty Grad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F2FC4C2B-9E1F-4448-9720-B6CFF0FCD4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85752"/>
            <a:ext cx="12192000" cy="7043751"/>
          </a:xfrm>
          <a:custGeom>
            <a:avLst/>
            <a:gdLst>
              <a:gd name="connsiteX0" fmla="*/ 0 w 12192000"/>
              <a:gd name="connsiteY0" fmla="*/ 0 h 7043751"/>
              <a:gd name="connsiteX1" fmla="*/ 12192000 w 12192000"/>
              <a:gd name="connsiteY1" fmla="*/ 0 h 7043751"/>
              <a:gd name="connsiteX2" fmla="*/ 12192000 w 12192000"/>
              <a:gd name="connsiteY2" fmla="*/ 6714510 h 7043751"/>
              <a:gd name="connsiteX3" fmla="*/ 8958460 w 12192000"/>
              <a:gd name="connsiteY3" fmla="*/ 6714509 h 7043751"/>
              <a:gd name="connsiteX4" fmla="*/ 8789126 w 12192000"/>
              <a:gd name="connsiteY4" fmla="*/ 6883843 h 7043751"/>
              <a:gd name="connsiteX5" fmla="*/ 8789126 w 12192000"/>
              <a:gd name="connsiteY5" fmla="*/ 7043751 h 7043751"/>
              <a:gd name="connsiteX6" fmla="*/ 0 w 12192000"/>
              <a:gd name="connsiteY6" fmla="*/ 7043751 h 7043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43751">
                <a:moveTo>
                  <a:pt x="0" y="0"/>
                </a:moveTo>
                <a:lnTo>
                  <a:pt x="12192000" y="0"/>
                </a:lnTo>
                <a:lnTo>
                  <a:pt x="12192000" y="6714510"/>
                </a:lnTo>
                <a:cubicBezTo>
                  <a:pt x="11114154" y="6714510"/>
                  <a:pt x="10036308" y="6714509"/>
                  <a:pt x="8958460" y="6714509"/>
                </a:cubicBezTo>
                <a:cubicBezTo>
                  <a:pt x="8864940" y="6714509"/>
                  <a:pt x="8789126" y="6790322"/>
                  <a:pt x="8789126" y="6883843"/>
                </a:cubicBezTo>
                <a:lnTo>
                  <a:pt x="8789126" y="7043751"/>
                </a:lnTo>
                <a:lnTo>
                  <a:pt x="0" y="7043751"/>
                </a:lnTo>
                <a:close/>
              </a:path>
            </a:pathLst>
          </a:custGeom>
        </p:spPr>
      </p:pic>
      <p:sp>
        <p:nvSpPr>
          <p:cNvPr id="19" name="Freeform 18">
            <a:extLst>
              <a:ext uri="{FF2B5EF4-FFF2-40B4-BE49-F238E27FC236}">
                <a16:creationId xmlns:a16="http://schemas.microsoft.com/office/drawing/2014/main" id="{5A3D265A-C389-874E-ACFD-ABDEFCD1716A}"/>
              </a:ext>
            </a:extLst>
          </p:cNvPr>
          <p:cNvSpPr/>
          <p:nvPr userDrawn="1"/>
        </p:nvSpPr>
        <p:spPr>
          <a:xfrm>
            <a:off x="0" y="-185752"/>
            <a:ext cx="12192000" cy="7044412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1" name="Parallelogram 9">
            <a:extLst>
              <a:ext uri="{FF2B5EF4-FFF2-40B4-BE49-F238E27FC236}">
                <a16:creationId xmlns:a16="http://schemas.microsoft.com/office/drawing/2014/main" id="{4DB9A0C2-1374-9845-9D44-7CB8B235E587}"/>
              </a:ext>
            </a:extLst>
          </p:cNvPr>
          <p:cNvSpPr/>
          <p:nvPr userDrawn="1"/>
        </p:nvSpPr>
        <p:spPr>
          <a:xfrm>
            <a:off x="6353298" y="-185752"/>
            <a:ext cx="5838702" cy="7043751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rgbClr val="7A54A3"/>
          </a:solidFill>
          <a:ln w="285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B588AB26-46DB-6248-AB16-7E4158B5A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dirty="0"/>
              <a:t>Click to edit Master title style</a:t>
            </a:r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id="{7156D649-B485-C84F-A285-AF5525C8C8E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5626432-F0AF-B542-84D8-C7F4AB87E9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98290"/>
            <a:ext cx="6616352" cy="7764768"/>
          </a:xfrm>
          <a:prstGeom prst="rect">
            <a:avLst/>
          </a:prstGeom>
        </p:spPr>
      </p:pic>
      <p:pic>
        <p:nvPicPr>
          <p:cNvPr id="3" name="Picture 2" descr="A picture containing font, graphics, text, graphic design&#10;&#10;Description automatically generated">
            <a:extLst>
              <a:ext uri="{FF2B5EF4-FFF2-40B4-BE49-F238E27FC236}">
                <a16:creationId xmlns:a16="http://schemas.microsoft.com/office/drawing/2014/main" id="{E0EA7B70-78CD-9699-6139-D6CDD76C9BA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48608" y="151864"/>
            <a:ext cx="3049750" cy="971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66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tspot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E32228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5806444-35DB-2D49-BBCD-35D1637E5C2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E869A98-2A8E-F222-8050-97EDF2F128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91431" y="226525"/>
            <a:ext cx="1375077" cy="434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050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eHorse ColdSpot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1F80C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1F80C3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C4CA60F-FB03-1D4B-A672-B1BDFCA6250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 descr="A black and white logo&#10;&#10;Description automatically generated">
            <a:extLst>
              <a:ext uri="{FF2B5EF4-FFF2-40B4-BE49-F238E27FC236}">
                <a16:creationId xmlns:a16="http://schemas.microsoft.com/office/drawing/2014/main" id="{4D8448EC-726F-BDF1-1C14-B178F6F37E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7603" y="230298"/>
            <a:ext cx="1642533" cy="456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392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horse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7A54A3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7ACA69F-1E0F-C248-B4E3-7B80192E10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72" y="265393"/>
            <a:ext cx="1631535" cy="388552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EE48A9B-0F5B-FA4F-8CE1-07E7463948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70825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orkhorse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7A54A3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EE48A9B-0F5B-FA4F-8CE1-07E7463948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 descr="A picture containing font, graphics, text, graphic design&#10;&#10;Description automatically generated">
            <a:extLst>
              <a:ext uri="{FF2B5EF4-FFF2-40B4-BE49-F238E27FC236}">
                <a16:creationId xmlns:a16="http://schemas.microsoft.com/office/drawing/2014/main" id="{22320740-B2C3-3F30-85C0-5A859A9110F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7457" y="223311"/>
            <a:ext cx="1499878" cy="477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248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orkhorse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7A54A3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EE48A9B-0F5B-FA4F-8CE1-07E7463948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A74BBB4-A2E3-4C07-0299-9E4F158A73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8667" y="211532"/>
            <a:ext cx="1816100" cy="45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740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itecontrol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1F80C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1F80C3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B821979-1E0D-2A4D-B3AA-84E1A182B8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364" y="226243"/>
            <a:ext cx="1374679" cy="456555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C4CA60F-FB03-1D4B-A672-B1BDFCA6250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1939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nhorse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F7CE1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F7CE12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7CE1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808E221-3F03-9A42-854F-6C73352B8E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791" y="283162"/>
            <a:ext cx="1612679" cy="35301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15507FBE-6818-8B47-9EB0-BEFC70C1EB5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2983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oroled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F36F3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F36F31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36F3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40F9D67-D344-4F49-9C44-31ADFE53E0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954" y="283162"/>
            <a:ext cx="1551790" cy="35301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DAD8C8C-EC77-0246-936B-3DD31711B1E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885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ny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88D4C9B-4D1F-3342-AA70-6E7EB391F4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302" y="256688"/>
            <a:ext cx="1317522" cy="398613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A02AB3C9-7A5C-5346-808F-F523395BEA1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38105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arcube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chemeClr val="tx1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B461424-DA82-4F45-B66F-43FF2F06BA2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368" y="209553"/>
            <a:ext cx="1260341" cy="495519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CA484FB-A8BD-484F-B8C9-13769EF1B4D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1942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Horse+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F2FC4C2B-9E1F-4448-9720-B6CFF0FCD4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85752"/>
            <a:ext cx="12192000" cy="7043751"/>
          </a:xfrm>
          <a:custGeom>
            <a:avLst/>
            <a:gdLst>
              <a:gd name="connsiteX0" fmla="*/ 0 w 12192000"/>
              <a:gd name="connsiteY0" fmla="*/ 0 h 7043751"/>
              <a:gd name="connsiteX1" fmla="*/ 12192000 w 12192000"/>
              <a:gd name="connsiteY1" fmla="*/ 0 h 7043751"/>
              <a:gd name="connsiteX2" fmla="*/ 12192000 w 12192000"/>
              <a:gd name="connsiteY2" fmla="*/ 6714510 h 7043751"/>
              <a:gd name="connsiteX3" fmla="*/ 8958460 w 12192000"/>
              <a:gd name="connsiteY3" fmla="*/ 6714509 h 7043751"/>
              <a:gd name="connsiteX4" fmla="*/ 8789126 w 12192000"/>
              <a:gd name="connsiteY4" fmla="*/ 6883843 h 7043751"/>
              <a:gd name="connsiteX5" fmla="*/ 8789126 w 12192000"/>
              <a:gd name="connsiteY5" fmla="*/ 7043751 h 7043751"/>
              <a:gd name="connsiteX6" fmla="*/ 0 w 12192000"/>
              <a:gd name="connsiteY6" fmla="*/ 7043751 h 7043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43751">
                <a:moveTo>
                  <a:pt x="0" y="0"/>
                </a:moveTo>
                <a:lnTo>
                  <a:pt x="12192000" y="0"/>
                </a:lnTo>
                <a:lnTo>
                  <a:pt x="12192000" y="6714510"/>
                </a:lnTo>
                <a:cubicBezTo>
                  <a:pt x="11114154" y="6714510"/>
                  <a:pt x="10036308" y="6714509"/>
                  <a:pt x="8958460" y="6714509"/>
                </a:cubicBezTo>
                <a:cubicBezTo>
                  <a:pt x="8864940" y="6714509"/>
                  <a:pt x="8789126" y="6790322"/>
                  <a:pt x="8789126" y="6883843"/>
                </a:cubicBezTo>
                <a:lnTo>
                  <a:pt x="8789126" y="7043751"/>
                </a:lnTo>
                <a:lnTo>
                  <a:pt x="0" y="7043751"/>
                </a:lnTo>
                <a:close/>
              </a:path>
            </a:pathLst>
          </a:custGeom>
        </p:spPr>
      </p:pic>
      <p:sp>
        <p:nvSpPr>
          <p:cNvPr id="19" name="Freeform 18">
            <a:extLst>
              <a:ext uri="{FF2B5EF4-FFF2-40B4-BE49-F238E27FC236}">
                <a16:creationId xmlns:a16="http://schemas.microsoft.com/office/drawing/2014/main" id="{5A3D265A-C389-874E-ACFD-ABDEFCD1716A}"/>
              </a:ext>
            </a:extLst>
          </p:cNvPr>
          <p:cNvSpPr/>
          <p:nvPr userDrawn="1"/>
        </p:nvSpPr>
        <p:spPr>
          <a:xfrm>
            <a:off x="0" y="-185752"/>
            <a:ext cx="12192000" cy="7044412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1" name="Parallelogram 9">
            <a:extLst>
              <a:ext uri="{FF2B5EF4-FFF2-40B4-BE49-F238E27FC236}">
                <a16:creationId xmlns:a16="http://schemas.microsoft.com/office/drawing/2014/main" id="{4DB9A0C2-1374-9845-9D44-7CB8B235E587}"/>
              </a:ext>
            </a:extLst>
          </p:cNvPr>
          <p:cNvSpPr/>
          <p:nvPr userDrawn="1"/>
        </p:nvSpPr>
        <p:spPr>
          <a:xfrm>
            <a:off x="6353298" y="-185752"/>
            <a:ext cx="5838702" cy="7043751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rgbClr val="7A54A3"/>
          </a:solidFill>
          <a:ln w="285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B588AB26-46DB-6248-AB16-7E4158B5A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dirty="0"/>
              <a:t>Click to edit Master title style</a:t>
            </a:r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id="{7156D649-B485-C84F-A285-AF5525C8C8E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5626432-F0AF-B542-84D8-C7F4AB87E9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98290"/>
            <a:ext cx="6616352" cy="7764768"/>
          </a:xfrm>
          <a:prstGeom prst="rect">
            <a:avLst/>
          </a:prstGeom>
        </p:spPr>
      </p:pic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7D3DB59-222A-3178-87E9-6696972E7AD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489816" y="280869"/>
            <a:ext cx="3438024" cy="861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724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zion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0D814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5EBD7435-AE2E-514C-865F-EB4BCD9FAB71}"/>
                </a:ext>
              </a:extLst>
            </p:cNvPr>
            <p:cNvGrpSpPr/>
            <p:nvPr userDrawn="1"/>
          </p:nvGrpSpPr>
          <p:grpSpPr>
            <a:xfrm>
              <a:off x="105393" y="431119"/>
              <a:ext cx="2665849" cy="590009"/>
              <a:chOff x="-339078" y="5061996"/>
              <a:chExt cx="3226497" cy="714092"/>
            </a:xfrm>
          </p:grpSpPr>
          <p:sp>
            <p:nvSpPr>
              <p:cNvPr id="14" name="Rectangle 25">
                <a:extLst>
                  <a:ext uri="{FF2B5EF4-FFF2-40B4-BE49-F238E27FC236}">
                    <a16:creationId xmlns:a16="http://schemas.microsoft.com/office/drawing/2014/main" id="{A2191A36-295D-FD4C-B976-939A1A6EFC85}"/>
                  </a:ext>
                </a:extLst>
              </p:cNvPr>
              <p:cNvSpPr/>
              <p:nvPr userDrawn="1"/>
            </p:nvSpPr>
            <p:spPr>
              <a:xfrm flipV="1">
                <a:off x="-339078" y="5061996"/>
                <a:ext cx="3226497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solidFill>
                <a:srgbClr val="0D814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latin typeface="Arial"/>
                  <a:cs typeface="Arial"/>
                </a:endParaRPr>
              </a:p>
            </p:txBody>
          </p:sp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BF2E6E06-3DFE-4748-9667-6474C1DE07DA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72165" y="5137996"/>
                <a:ext cx="1783395" cy="558437"/>
              </a:xfrm>
              <a:prstGeom prst="rect">
                <a:avLst/>
              </a:prstGeom>
            </p:spPr>
          </p:pic>
        </p:grp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0D814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B1B95779-BD2B-4845-B94A-6650F92499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8504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Horse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92D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25">
            <a:extLst>
              <a:ext uri="{FF2B5EF4-FFF2-40B4-BE49-F238E27FC236}">
                <a16:creationId xmlns:a16="http://schemas.microsoft.com/office/drawing/2014/main" id="{A2191A36-295D-FD4C-B976-939A1A6EFC85}"/>
              </a:ext>
            </a:extLst>
          </p:cNvPr>
          <p:cNvSpPr/>
          <p:nvPr userDrawn="1"/>
        </p:nvSpPr>
        <p:spPr>
          <a:xfrm flipV="1">
            <a:off x="0" y="172140"/>
            <a:ext cx="2634182" cy="583001"/>
          </a:xfrm>
          <a:custGeom>
            <a:avLst/>
            <a:gdLst>
              <a:gd name="connsiteX0" fmla="*/ 0 w 3038168"/>
              <a:gd name="connsiteY0" fmla="*/ 0 h 717755"/>
              <a:gd name="connsiteX1" fmla="*/ 3038168 w 3038168"/>
              <a:gd name="connsiteY1" fmla="*/ 0 h 717755"/>
              <a:gd name="connsiteX2" fmla="*/ 3038168 w 3038168"/>
              <a:gd name="connsiteY2" fmla="*/ 717755 h 717755"/>
              <a:gd name="connsiteX3" fmla="*/ 0 w 3038168"/>
              <a:gd name="connsiteY3" fmla="*/ 717755 h 717755"/>
              <a:gd name="connsiteX4" fmla="*/ 0 w 3038168"/>
              <a:gd name="connsiteY4" fmla="*/ 0 h 717755"/>
              <a:gd name="connsiteX0" fmla="*/ 0 w 3691311"/>
              <a:gd name="connsiteY0" fmla="*/ 0 h 717755"/>
              <a:gd name="connsiteX1" fmla="*/ 3038168 w 3691311"/>
              <a:gd name="connsiteY1" fmla="*/ 0 h 717755"/>
              <a:gd name="connsiteX2" fmla="*/ 3691311 w 3691311"/>
              <a:gd name="connsiteY2" fmla="*/ 710880 h 717755"/>
              <a:gd name="connsiteX3" fmla="*/ 0 w 3691311"/>
              <a:gd name="connsiteY3" fmla="*/ 717755 h 717755"/>
              <a:gd name="connsiteX4" fmla="*/ 0 w 3691311"/>
              <a:gd name="connsiteY4" fmla="*/ 0 h 717755"/>
              <a:gd name="connsiteX0" fmla="*/ 458993 w 4150304"/>
              <a:gd name="connsiteY0" fmla="*/ 0 h 714091"/>
              <a:gd name="connsiteX1" fmla="*/ 3497161 w 4150304"/>
              <a:gd name="connsiteY1" fmla="*/ 0 h 714091"/>
              <a:gd name="connsiteX2" fmla="*/ 4150304 w 4150304"/>
              <a:gd name="connsiteY2" fmla="*/ 710880 h 714091"/>
              <a:gd name="connsiteX3" fmla="*/ 0 w 4150304"/>
              <a:gd name="connsiteY3" fmla="*/ 714091 h 714091"/>
              <a:gd name="connsiteX4" fmla="*/ 458993 w 4150304"/>
              <a:gd name="connsiteY4" fmla="*/ 0 h 714091"/>
              <a:gd name="connsiteX0" fmla="*/ 0 w 4150304"/>
              <a:gd name="connsiteY0" fmla="*/ 3664 h 714091"/>
              <a:gd name="connsiteX1" fmla="*/ 3497161 w 4150304"/>
              <a:gd name="connsiteY1" fmla="*/ 0 h 714091"/>
              <a:gd name="connsiteX2" fmla="*/ 4150304 w 4150304"/>
              <a:gd name="connsiteY2" fmla="*/ 710880 h 714091"/>
              <a:gd name="connsiteX3" fmla="*/ 0 w 4150304"/>
              <a:gd name="connsiteY3" fmla="*/ 714091 h 714091"/>
              <a:gd name="connsiteX4" fmla="*/ 0 w 4150304"/>
              <a:gd name="connsiteY4" fmla="*/ 3664 h 71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50304" h="714091">
                <a:moveTo>
                  <a:pt x="0" y="3664"/>
                </a:moveTo>
                <a:lnTo>
                  <a:pt x="3497161" y="0"/>
                </a:lnTo>
                <a:lnTo>
                  <a:pt x="4150304" y="710880"/>
                </a:lnTo>
                <a:lnTo>
                  <a:pt x="0" y="714091"/>
                </a:lnTo>
                <a:lnTo>
                  <a:pt x="0" y="3664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32373F9-AEB3-8540-A11A-A884551D517F}"/>
              </a:ext>
            </a:extLst>
          </p:cNvPr>
          <p:cNvCxnSpPr>
            <a:cxnSpLocks/>
          </p:cNvCxnSpPr>
          <p:nvPr userDrawn="1"/>
        </p:nvCxnSpPr>
        <p:spPr>
          <a:xfrm flipH="1">
            <a:off x="2169513" y="169150"/>
            <a:ext cx="417112" cy="585992"/>
          </a:xfrm>
          <a:prstGeom prst="line">
            <a:avLst/>
          </a:prstGeom>
          <a:ln w="19050">
            <a:solidFill>
              <a:schemeClr val="bg1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D0FA7AD-3ECC-6F44-84C8-12C416DBFB33}"/>
              </a:ext>
            </a:extLst>
          </p:cNvPr>
          <p:cNvCxnSpPr>
            <a:cxnSpLocks/>
          </p:cNvCxnSpPr>
          <p:nvPr userDrawn="1"/>
        </p:nvCxnSpPr>
        <p:spPr>
          <a:xfrm flipH="1">
            <a:off x="2107693" y="169149"/>
            <a:ext cx="417112" cy="585992"/>
          </a:xfrm>
          <a:prstGeom prst="line">
            <a:avLst/>
          </a:prstGeom>
          <a:ln w="19050">
            <a:solidFill>
              <a:schemeClr val="bg1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B1B95779-BD2B-4845-B94A-6650F92499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 descr="Text&#10;&#10;Description automatically generated with medium confidence">
            <a:extLst>
              <a:ext uri="{FF2B5EF4-FFF2-40B4-BE49-F238E27FC236}">
                <a16:creationId xmlns:a16="http://schemas.microsoft.com/office/drawing/2014/main" id="{4772AC1B-4919-9380-C459-45C87BE572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6127" y="200532"/>
            <a:ext cx="949327" cy="490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23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viHorse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2725278-AD98-4444-B874-F2C6561108B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1308"/>
            <a:ext cx="5331609" cy="4716167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 descr="Screen Shot 2022-07-07 at 6.16.33 P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-3247556" y="3247556"/>
            <a:ext cx="6858000" cy="362888"/>
          </a:xfrm>
          <a:prstGeom prst="rect">
            <a:avLst/>
          </a:prstGeom>
        </p:spPr>
      </p:pic>
      <p:pic>
        <p:nvPicPr>
          <p:cNvPr id="4" name="Picture 3" descr="Screen Shot 2022-07-07 at 6.22.01 PM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35" b="11554"/>
          <a:stretch/>
        </p:blipFill>
        <p:spPr>
          <a:xfrm>
            <a:off x="130553" y="0"/>
            <a:ext cx="284629" cy="252379"/>
          </a:xfrm>
          <a:prstGeom prst="rect">
            <a:avLst/>
          </a:prstGeom>
        </p:spPr>
      </p:pic>
      <p:pic>
        <p:nvPicPr>
          <p:cNvPr id="11" name="Picture 10" descr="Screen Shot 2022-07-07 at 6.22.01 PM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35" b="11554"/>
          <a:stretch/>
        </p:blipFill>
        <p:spPr>
          <a:xfrm>
            <a:off x="5704786" y="266377"/>
            <a:ext cx="284629" cy="252379"/>
          </a:xfrm>
          <a:prstGeom prst="rect">
            <a:avLst/>
          </a:prstGeom>
        </p:spPr>
      </p:pic>
      <p:pic>
        <p:nvPicPr>
          <p:cNvPr id="12" name="Picture 11" descr="Screen Shot 2022-07-07 at 6.22.01 PM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35" b="11554"/>
          <a:stretch/>
        </p:blipFill>
        <p:spPr>
          <a:xfrm flipV="1">
            <a:off x="5702507" y="695579"/>
            <a:ext cx="284629" cy="232525"/>
          </a:xfrm>
          <a:prstGeom prst="rect">
            <a:avLst/>
          </a:prstGeom>
        </p:spPr>
      </p:pic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CF22C877-C940-5945-B2CA-9E92AC83173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 flipV="1">
            <a:off x="324521" y="252379"/>
            <a:ext cx="2707037" cy="620936"/>
          </a:xfrm>
          <a:prstGeom prst="rect">
            <a:avLst/>
          </a:prstGeom>
        </p:spPr>
      </p:pic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DEAACFE-9A1B-2270-1334-CA95F6B1EAB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31928" y="238103"/>
            <a:ext cx="1458086" cy="5670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6076AB-74FF-EAAA-7134-EACFB8BB8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chemeClr val="accent6">
                    <a:lumMod val="40000"/>
                    <a:lumOff val="6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4463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wered by Fulham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F0B5F3D2-F04D-8250-893E-2DBC6CA553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94179"/>
          <a:stretch/>
        </p:blipFill>
        <p:spPr>
          <a:xfrm>
            <a:off x="0" y="0"/>
            <a:ext cx="347472" cy="68580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2E6032D-4D79-7649-9F1B-BD12175523B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6203"/>
            <a:ext cx="8224713" cy="4731272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BEF3E012-68DF-F369-4A43-BAC17886FD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H="1" flipV="1">
            <a:off x="324322" y="193194"/>
            <a:ext cx="2748307" cy="630402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E1F3E98-003B-0038-4EDC-ACFD56311FD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60401" y="235980"/>
            <a:ext cx="1506089" cy="4985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248D4A-5C5E-414C-78BD-EBB15E9FB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980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cehorse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9E664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61F2AE4-6075-2F49-AD9D-38717C49988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4030" y="308495"/>
            <a:ext cx="2137110" cy="468339"/>
          </a:xfrm>
          <a:prstGeom prst="rect">
            <a:avLst/>
          </a:prstGeom>
        </p:spPr>
      </p:pic>
      <p:sp>
        <p:nvSpPr>
          <p:cNvPr id="16" name="Title 3">
            <a:extLst>
              <a:ext uri="{FF2B5EF4-FFF2-40B4-BE49-F238E27FC236}">
                <a16:creationId xmlns:a16="http://schemas.microsoft.com/office/drawing/2014/main" id="{39554661-0F0B-9340-8E0B-F5236028F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17462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9E664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F40C355-05ED-5F4E-BF6E-D7C712358A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07597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ehorse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5EC8D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135DF6F-6A6F-C34D-A92D-89233F3DE0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827" y="300241"/>
            <a:ext cx="1972147" cy="513606"/>
          </a:xfrm>
          <a:prstGeom prst="rect">
            <a:avLst/>
          </a:prstGeom>
        </p:spPr>
      </p:pic>
      <p:sp>
        <p:nvSpPr>
          <p:cNvPr id="16" name="Title 3">
            <a:extLst>
              <a:ext uri="{FF2B5EF4-FFF2-40B4-BE49-F238E27FC236}">
                <a16:creationId xmlns:a16="http://schemas.microsoft.com/office/drawing/2014/main" id="{732F7477-21A8-6740-A68A-CE14B7EA5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17462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5EC8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0CED200-6100-AA4C-85D2-3D4F57478AA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6698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otspot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20" name="Title 3">
            <a:extLst>
              <a:ext uri="{FF2B5EF4-FFF2-40B4-BE49-F238E27FC236}">
                <a16:creationId xmlns:a16="http://schemas.microsoft.com/office/drawing/2014/main" id="{40FB4C55-267D-FD47-B244-70C16DCF7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798176F-FA3A-A041-B814-E98E403218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FF82EC-0D05-2741-FB45-891A6FB12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7695" y="258969"/>
            <a:ext cx="1674143" cy="4033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0074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otspot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20" name="Title 3">
            <a:extLst>
              <a:ext uri="{FF2B5EF4-FFF2-40B4-BE49-F238E27FC236}">
                <a16:creationId xmlns:a16="http://schemas.microsoft.com/office/drawing/2014/main" id="{40FB4C55-267D-FD47-B244-70C16DCF7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798176F-FA3A-A041-B814-E98E403218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 descr="A black and red text&#10;&#10;Description automatically generated">
            <a:extLst>
              <a:ext uri="{FF2B5EF4-FFF2-40B4-BE49-F238E27FC236}">
                <a16:creationId xmlns:a16="http://schemas.microsoft.com/office/drawing/2014/main" id="{9DC20A49-5B7D-F65D-D0EB-8EBF3BB390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88880" y="270400"/>
            <a:ext cx="1645920" cy="52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377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eHorse ColdSpot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7BF78DD8-02F1-EF47-AA9F-D1BFDD303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1F80C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9926456-5F87-7144-930E-71EE82B9B3B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 descr="A blue and black text&#10;&#10;Description automatically generated">
            <a:extLst>
              <a:ext uri="{FF2B5EF4-FFF2-40B4-BE49-F238E27FC236}">
                <a16:creationId xmlns:a16="http://schemas.microsoft.com/office/drawing/2014/main" id="{DFF8500C-F06A-DC74-2161-DF6B749F59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85908" y="288175"/>
            <a:ext cx="1650492" cy="458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647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horse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B8926DA-20FB-A344-966B-6B3FB86909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7097" y="335711"/>
            <a:ext cx="2144878" cy="510805"/>
          </a:xfrm>
          <a:prstGeom prst="rect">
            <a:avLst/>
          </a:prstGeom>
        </p:spPr>
      </p:pic>
      <p:sp>
        <p:nvSpPr>
          <p:cNvPr id="16" name="Title 3">
            <a:extLst>
              <a:ext uri="{FF2B5EF4-FFF2-40B4-BE49-F238E27FC236}">
                <a16:creationId xmlns:a16="http://schemas.microsoft.com/office/drawing/2014/main" id="{DB8C04A9-116A-0C4D-9A82-9A14AF013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705A4873-6F15-9048-A731-BB2CDF92E1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1962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63" Type="http://schemas.openxmlformats.org/officeDocument/2006/relationships/slideLayout" Target="../slideLayouts/slideLayout63.xml"/><Relationship Id="rId84" Type="http://schemas.openxmlformats.org/officeDocument/2006/relationships/slideLayout" Target="../slideLayouts/slideLayout84.xml"/><Relationship Id="rId138" Type="http://schemas.openxmlformats.org/officeDocument/2006/relationships/slideLayout" Target="../slideLayouts/slideLayout138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28" Type="http://schemas.openxmlformats.org/officeDocument/2006/relationships/slideLayout" Target="../slideLayouts/slideLayout128.xml"/><Relationship Id="rId14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18" Type="http://schemas.openxmlformats.org/officeDocument/2006/relationships/slideLayout" Target="../slideLayouts/slideLayout118.xml"/><Relationship Id="rId134" Type="http://schemas.openxmlformats.org/officeDocument/2006/relationships/slideLayout" Target="../slideLayouts/slideLayout134.xml"/><Relationship Id="rId139" Type="http://schemas.openxmlformats.org/officeDocument/2006/relationships/slideLayout" Target="../slideLayouts/slideLayout139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124" Type="http://schemas.openxmlformats.org/officeDocument/2006/relationships/slideLayout" Target="../slideLayouts/slideLayout124.xml"/><Relationship Id="rId129" Type="http://schemas.openxmlformats.org/officeDocument/2006/relationships/slideLayout" Target="../slideLayouts/slideLayout129.xml"/><Relationship Id="rId54" Type="http://schemas.openxmlformats.org/officeDocument/2006/relationships/slideLayout" Target="../slideLayouts/slideLayout54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40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130" Type="http://schemas.openxmlformats.org/officeDocument/2006/relationships/slideLayout" Target="../slideLayouts/slideLayout130.xml"/><Relationship Id="rId135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125" Type="http://schemas.openxmlformats.org/officeDocument/2006/relationships/slideLayout" Target="../slideLayouts/slideLayout125.xml"/><Relationship Id="rId141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131" Type="http://schemas.openxmlformats.org/officeDocument/2006/relationships/slideLayout" Target="../slideLayouts/slideLayout131.xml"/><Relationship Id="rId136" Type="http://schemas.openxmlformats.org/officeDocument/2006/relationships/slideLayout" Target="../slideLayouts/slideLayout136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142" Type="http://schemas.openxmlformats.org/officeDocument/2006/relationships/slideLayout" Target="../slideLayouts/slideLayout142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137" Type="http://schemas.openxmlformats.org/officeDocument/2006/relationships/slideLayout" Target="../slideLayouts/slideLayout13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27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143" Type="http://schemas.openxmlformats.org/officeDocument/2006/relationships/slideLayout" Target="../slideLayouts/slideLayout14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47" Type="http://schemas.openxmlformats.org/officeDocument/2006/relationships/slideLayout" Target="../slideLayouts/slideLayout47.xml"/><Relationship Id="rId68" Type="http://schemas.openxmlformats.org/officeDocument/2006/relationships/slideLayout" Target="../slideLayouts/slideLayout68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Relationship Id="rId16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ingle Corner Rectangle 8">
            <a:extLst>
              <a:ext uri="{FF2B5EF4-FFF2-40B4-BE49-F238E27FC236}">
                <a16:creationId xmlns:a16="http://schemas.microsoft.com/office/drawing/2014/main" id="{BD03825A-36B6-6848-A25B-0DBF59F74559}"/>
              </a:ext>
            </a:extLst>
          </p:cNvPr>
          <p:cNvSpPr/>
          <p:nvPr userDrawn="1"/>
        </p:nvSpPr>
        <p:spPr>
          <a:xfrm rot="16200000">
            <a:off x="10321230" y="4996654"/>
            <a:ext cx="338667" cy="3402874"/>
          </a:xfrm>
          <a:prstGeom prst="round1Rect">
            <a:avLst>
              <a:gd name="adj" fmla="val 50000"/>
            </a:avLst>
          </a:prstGeom>
          <a:gradFill>
            <a:gsLst>
              <a:gs pos="0">
                <a:srgbClr val="6E3393"/>
              </a:gs>
              <a:gs pos="100000">
                <a:srgbClr val="1E428A"/>
              </a:gs>
            </a:gsLst>
            <a:lin ang="5400000" scaled="1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9FEC107-2400-0141-B364-17F007B55BD3}"/>
              </a:ext>
            </a:extLst>
          </p:cNvPr>
          <p:cNvSpPr/>
          <p:nvPr userDrawn="1"/>
        </p:nvSpPr>
        <p:spPr>
          <a:xfrm>
            <a:off x="11760942" y="6556800"/>
            <a:ext cx="278715" cy="278715"/>
          </a:xfrm>
          <a:prstGeom prst="ellipse">
            <a:avLst/>
          </a:prstGeom>
          <a:solidFill>
            <a:srgbClr val="1E428A">
              <a:alpha val="80000"/>
            </a:srgbClr>
          </a:solidFill>
          <a:ln w="9525" cmpd="sng">
            <a:solidFill>
              <a:schemeClr val="bg1"/>
            </a:solidFill>
            <a:prstDash val="soli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1" name="Rectangle 26">
            <a:extLst>
              <a:ext uri="{FF2B5EF4-FFF2-40B4-BE49-F238E27FC236}">
                <a16:creationId xmlns:a16="http://schemas.microsoft.com/office/drawing/2014/main" id="{C115BF91-DAA3-4B4B-A915-517DF04EB849}"/>
              </a:ext>
            </a:extLst>
          </p:cNvPr>
          <p:cNvSpPr>
            <a:spLocks noChangeArrowheads="1"/>
          </p:cNvSpPr>
          <p:nvPr userDrawn="1"/>
        </p:nvSpPr>
        <p:spPr bwMode="black">
          <a:xfrm>
            <a:off x="11701249" y="6595786"/>
            <a:ext cx="398100" cy="200043"/>
          </a:xfrm>
          <a:prstGeom prst="rect">
            <a:avLst/>
          </a:prstGeom>
          <a:noFill/>
        </p:spPr>
        <p:txBody>
          <a:bodyPr wrap="square" lIns="76188" tIns="38094" rIns="76188" bIns="38094" rtlCol="0" anchor="b" anchorCtr="0">
            <a:spAutoFit/>
          </a:bodyPr>
          <a:lstStyle/>
          <a:p>
            <a:pPr lvl="0" algn="ctr"/>
            <a:fld id="{5266C0E3-FCB2-4D10-9980-6DFC0D8FABCB}" type="slidenum">
              <a:rPr lang="en-US" sz="8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lvl="0" algn="ctr"/>
              <a:t>‹#›</a:t>
            </a:fld>
            <a:endParaRPr lang="en-US" sz="800" b="1" i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Rectangle 26">
            <a:extLst>
              <a:ext uri="{FF2B5EF4-FFF2-40B4-BE49-F238E27FC236}">
                <a16:creationId xmlns:a16="http://schemas.microsoft.com/office/drawing/2014/main" id="{F453C620-A4F7-3444-A737-8B305A23E931}"/>
              </a:ext>
            </a:extLst>
          </p:cNvPr>
          <p:cNvSpPr>
            <a:spLocks noChangeArrowheads="1"/>
          </p:cNvSpPr>
          <p:nvPr userDrawn="1"/>
        </p:nvSpPr>
        <p:spPr bwMode="black">
          <a:xfrm>
            <a:off x="9022384" y="6587797"/>
            <a:ext cx="2700875" cy="210815"/>
          </a:xfrm>
          <a:prstGeom prst="rect">
            <a:avLst/>
          </a:prstGeom>
          <a:noFill/>
        </p:spPr>
        <p:txBody>
          <a:bodyPr wrap="square" lIns="76188" tIns="38094" rIns="76188" bIns="38094" rtlCol="0" anchor="b" anchorCtr="0">
            <a:spAutoFit/>
          </a:bodyPr>
          <a:lstStyle/>
          <a:p>
            <a:pPr marL="0" marR="0" lvl="0" indent="0" algn="l" defTabSz="4571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70" b="1" i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www.fulham.com  </a:t>
            </a:r>
            <a:r>
              <a:rPr lang="en-US" sz="870" b="0" i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©2025 Fulham Co. Inc.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8714F944-1BAD-4E45-8B15-63E902EF7E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82310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877" r:id="rId2"/>
    <p:sldLayoutId id="2147483878" r:id="rId3"/>
    <p:sldLayoutId id="2147484001" r:id="rId4"/>
    <p:sldLayoutId id="2147483874" r:id="rId5"/>
    <p:sldLayoutId id="2147484031" r:id="rId6"/>
    <p:sldLayoutId id="2147483879" r:id="rId7"/>
    <p:sldLayoutId id="2147484010" r:id="rId8"/>
    <p:sldLayoutId id="2147484021" r:id="rId9"/>
    <p:sldLayoutId id="2147483880" r:id="rId10"/>
    <p:sldLayoutId id="2147483881" r:id="rId11"/>
    <p:sldLayoutId id="2147484002" r:id="rId12"/>
    <p:sldLayoutId id="2147483875" r:id="rId13"/>
    <p:sldLayoutId id="2147483876" r:id="rId14"/>
    <p:sldLayoutId id="2147483978" r:id="rId15"/>
    <p:sldLayoutId id="2147483981" r:id="rId16"/>
    <p:sldLayoutId id="2147483979" r:id="rId17"/>
    <p:sldLayoutId id="2147483989" r:id="rId18"/>
    <p:sldLayoutId id="2147483871" r:id="rId19"/>
    <p:sldLayoutId id="2147484011" r:id="rId20"/>
    <p:sldLayoutId id="2147484005" r:id="rId21"/>
    <p:sldLayoutId id="2147483872" r:id="rId22"/>
    <p:sldLayoutId id="2147484026" r:id="rId23"/>
    <p:sldLayoutId id="2147484027" r:id="rId24"/>
    <p:sldLayoutId id="2147484028" r:id="rId25"/>
    <p:sldLayoutId id="2147484029" r:id="rId26"/>
    <p:sldLayoutId id="2147483885" r:id="rId27"/>
    <p:sldLayoutId id="2147483886" r:id="rId28"/>
    <p:sldLayoutId id="2147483887" r:id="rId29"/>
    <p:sldLayoutId id="2147483888" r:id="rId30"/>
    <p:sldLayoutId id="2147484032" r:id="rId31"/>
    <p:sldLayoutId id="2147483889" r:id="rId32"/>
    <p:sldLayoutId id="2147484018" r:id="rId33"/>
    <p:sldLayoutId id="2147483890" r:id="rId34"/>
    <p:sldLayoutId id="2147483868" r:id="rId35"/>
    <p:sldLayoutId id="2147483891" r:id="rId36"/>
    <p:sldLayoutId id="2147483892" r:id="rId37"/>
    <p:sldLayoutId id="2147483893" r:id="rId38"/>
    <p:sldLayoutId id="2147483884" r:id="rId39"/>
    <p:sldLayoutId id="2147483982" r:id="rId40"/>
    <p:sldLayoutId id="2147483980" r:id="rId41"/>
    <p:sldLayoutId id="2147483990" r:id="rId42"/>
    <p:sldLayoutId id="2147483912" r:id="rId43"/>
    <p:sldLayoutId id="2147483894" r:id="rId44"/>
    <p:sldLayoutId id="2147483961" r:id="rId45"/>
    <p:sldLayoutId id="2147483896" r:id="rId46"/>
    <p:sldLayoutId id="2147484033" r:id="rId47"/>
    <p:sldLayoutId id="2147483897" r:id="rId48"/>
    <p:sldLayoutId id="2147484012" r:id="rId49"/>
    <p:sldLayoutId id="2147484022" r:id="rId50"/>
    <p:sldLayoutId id="2147483898" r:id="rId51"/>
    <p:sldLayoutId id="2147483899" r:id="rId52"/>
    <p:sldLayoutId id="2147483900" r:id="rId53"/>
    <p:sldLayoutId id="2147483901" r:id="rId54"/>
    <p:sldLayoutId id="2147483902" r:id="rId55"/>
    <p:sldLayoutId id="2147483966" r:id="rId56"/>
    <p:sldLayoutId id="2147483984" r:id="rId57"/>
    <p:sldLayoutId id="2147484003" r:id="rId58"/>
    <p:sldLayoutId id="2147484004" r:id="rId59"/>
    <p:sldLayoutId id="2147483903" r:id="rId60"/>
    <p:sldLayoutId id="2147483904" r:id="rId61"/>
    <p:sldLayoutId id="2147483905" r:id="rId62"/>
    <p:sldLayoutId id="2147483906" r:id="rId63"/>
    <p:sldLayoutId id="2147484034" r:id="rId64"/>
    <p:sldLayoutId id="2147483907" r:id="rId65"/>
    <p:sldLayoutId id="2147484013" r:id="rId66"/>
    <p:sldLayoutId id="2147484023" r:id="rId67"/>
    <p:sldLayoutId id="2147483908" r:id="rId68"/>
    <p:sldLayoutId id="2147483909" r:id="rId69"/>
    <p:sldLayoutId id="2147483910" r:id="rId70"/>
    <p:sldLayoutId id="2147483911" r:id="rId71"/>
    <p:sldLayoutId id="2147483913" r:id="rId72"/>
    <p:sldLayoutId id="2147483965" r:id="rId73"/>
    <p:sldLayoutId id="2147483983" r:id="rId74"/>
    <p:sldLayoutId id="2147483993" r:id="rId75"/>
    <p:sldLayoutId id="2147483997" r:id="rId76"/>
    <p:sldLayoutId id="2147483924" r:id="rId77"/>
    <p:sldLayoutId id="2147483925" r:id="rId78"/>
    <p:sldLayoutId id="2147483926" r:id="rId79"/>
    <p:sldLayoutId id="2147483927" r:id="rId80"/>
    <p:sldLayoutId id="2147484035" r:id="rId81"/>
    <p:sldLayoutId id="2147483928" r:id="rId82"/>
    <p:sldLayoutId id="2147484014" r:id="rId83"/>
    <p:sldLayoutId id="2147484024" r:id="rId84"/>
    <p:sldLayoutId id="2147483929" r:id="rId85"/>
    <p:sldLayoutId id="2147483930" r:id="rId86"/>
    <p:sldLayoutId id="2147483931" r:id="rId87"/>
    <p:sldLayoutId id="2147483932" r:id="rId88"/>
    <p:sldLayoutId id="2147483933" r:id="rId89"/>
    <p:sldLayoutId id="2147483867" r:id="rId90"/>
    <p:sldLayoutId id="2147483986" r:id="rId91"/>
    <p:sldLayoutId id="2147483994" r:id="rId92"/>
    <p:sldLayoutId id="2147483998" r:id="rId93"/>
    <p:sldLayoutId id="2147483934" r:id="rId94"/>
    <p:sldLayoutId id="2147483935" r:id="rId95"/>
    <p:sldLayoutId id="2147484030" r:id="rId96"/>
    <p:sldLayoutId id="2147483960" r:id="rId97"/>
    <p:sldLayoutId id="2147484036" r:id="rId98"/>
    <p:sldLayoutId id="2147483938" r:id="rId99"/>
    <p:sldLayoutId id="2147484015" r:id="rId100"/>
    <p:sldLayoutId id="2147484025" r:id="rId101"/>
    <p:sldLayoutId id="2147483939" r:id="rId102"/>
    <p:sldLayoutId id="2147483940" r:id="rId103"/>
    <p:sldLayoutId id="2147483942" r:id="rId104"/>
    <p:sldLayoutId id="2147483943" r:id="rId105"/>
    <p:sldLayoutId id="2147483865" r:id="rId106"/>
    <p:sldLayoutId id="2147483987" r:id="rId107"/>
    <p:sldLayoutId id="2147483999" r:id="rId108"/>
    <p:sldLayoutId id="2147484000" r:id="rId109"/>
    <p:sldLayoutId id="2147483915" r:id="rId110"/>
    <p:sldLayoutId id="2147483916" r:id="rId111"/>
    <p:sldLayoutId id="2147483917" r:id="rId112"/>
    <p:sldLayoutId id="2147484037" r:id="rId113"/>
    <p:sldLayoutId id="2147484038" r:id="rId114"/>
    <p:sldLayoutId id="2147483919" r:id="rId115"/>
    <p:sldLayoutId id="2147484016" r:id="rId116"/>
    <p:sldLayoutId id="2147484019" r:id="rId117"/>
    <p:sldLayoutId id="2147483920" r:id="rId118"/>
    <p:sldLayoutId id="2147483866" r:id="rId119"/>
    <p:sldLayoutId id="2147483921" r:id="rId120"/>
    <p:sldLayoutId id="2147483922" r:id="rId121"/>
    <p:sldLayoutId id="2147483923" r:id="rId122"/>
    <p:sldLayoutId id="2147483914" r:id="rId123"/>
    <p:sldLayoutId id="2147483988" r:id="rId124"/>
    <p:sldLayoutId id="2147483991" r:id="rId125"/>
    <p:sldLayoutId id="2147483995" r:id="rId126"/>
    <p:sldLayoutId id="2147483967" r:id="rId127"/>
    <p:sldLayoutId id="2147483968" r:id="rId128"/>
    <p:sldLayoutId id="2147483970" r:id="rId129"/>
    <p:sldLayoutId id="2147483971" r:id="rId130"/>
    <p:sldLayoutId id="2147484039" r:id="rId131"/>
    <p:sldLayoutId id="2147483972" r:id="rId132"/>
    <p:sldLayoutId id="2147484017" r:id="rId133"/>
    <p:sldLayoutId id="2147484020" r:id="rId134"/>
    <p:sldLayoutId id="2147483973" r:id="rId135"/>
    <p:sldLayoutId id="2147483974" r:id="rId136"/>
    <p:sldLayoutId id="2147483975" r:id="rId137"/>
    <p:sldLayoutId id="2147483976" r:id="rId138"/>
    <p:sldLayoutId id="2147483977" r:id="rId139"/>
    <p:sldLayoutId id="2147483969" r:id="rId140"/>
    <p:sldLayoutId id="2147483985" r:id="rId141"/>
    <p:sldLayoutId id="2147483992" r:id="rId142"/>
    <p:sldLayoutId id="2147483996" r:id="rId14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C4D8927-3C06-4713-A149-B86A5D465B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684260"/>
            <a:ext cx="4283222" cy="511679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19B3947-4470-4792-AE68-D077310A76D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09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ulham-PowerPoint-Presentation-Template-VersionB-030920" id="{E090B70C-98DC-B449-B209-29E2EF0CBB1F}" vid="{2791D6F6-86EF-574E-B4F9-98B8C1D3AEB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d24b0f4-b377-45b0-9dd0-566fba52c3fc">
      <UserInfo>
        <DisplayName>Upender Singh</DisplayName>
        <AccountId>2357</AccountId>
        <AccountType/>
      </UserInfo>
      <UserInfo>
        <DisplayName>Harshal Rana</DisplayName>
        <AccountId>4863</AccountId>
        <AccountType/>
      </UserInfo>
      <UserInfo>
        <DisplayName>Sakshi Gaikwad</DisplayName>
        <AccountId>1920</AccountId>
        <AccountType/>
      </UserInfo>
    </SharedWithUsers>
    <TaxCatchAll xmlns="4d24b0f4-b377-45b0-9dd0-566fba52c3fc" xsi:nil="true"/>
    <lcf76f155ced4ddcb4097134ff3c332f xmlns="da26bf0c-9be6-4f90-9ae0-8f5705e4a6b3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7295437B611C469AAC6696B581A568" ma:contentTypeVersion="20" ma:contentTypeDescription="Create a new document." ma:contentTypeScope="" ma:versionID="3dc5e4e90099d90c8b4e42a392b56095">
  <xsd:schema xmlns:xsd="http://www.w3.org/2001/XMLSchema" xmlns:xs="http://www.w3.org/2001/XMLSchema" xmlns:p="http://schemas.microsoft.com/office/2006/metadata/properties" xmlns:ns2="4d24b0f4-b377-45b0-9dd0-566fba52c3fc" xmlns:ns3="da26bf0c-9be6-4f90-9ae0-8f5705e4a6b3" targetNamespace="http://schemas.microsoft.com/office/2006/metadata/properties" ma:root="true" ma:fieldsID="71f46f1dad39b820de7b0ca001bbf6d2" ns2:_="" ns3:_="">
    <xsd:import namespace="4d24b0f4-b377-45b0-9dd0-566fba52c3fc"/>
    <xsd:import namespace="da26bf0c-9be6-4f90-9ae0-8f5705e4a6b3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2:TaxCatchAll" minOccurs="0"/>
                <xsd:element ref="ns3:lcf76f155ced4ddcb4097134ff3c332f" minOccurs="0"/>
                <xsd:element ref="ns3:MediaServiceObjectDetectorVersion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24b0f4-b377-45b0-9dd0-566fba52c3f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c23d1774-f5c6-4106-bb14-f80dbc5c6e4b}" ma:internalName="TaxCatchAll" ma:showField="CatchAllData" ma:web="4d24b0f4-b377-45b0-9dd0-566fba52c3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26bf0c-9be6-4f90-9ae0-8f5705e4a6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73bdf820-0aa2-436c-8838-00da60b656d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49C6E70-4646-491E-BB53-8D3E0FD0182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0D13994-D2F9-4E25-B3C8-1C32D50EB8A5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da26bf0c-9be6-4f90-9ae0-8f5705e4a6b3"/>
    <ds:schemaRef ds:uri="4d24b0f4-b377-45b0-9dd0-566fba52c3fc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73E3C6F0-2493-4B4C-BE87-94A208DFFF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24b0f4-b377-45b0-9dd0-566fba52c3fc"/>
    <ds:schemaRef ds:uri="da26bf0c-9be6-4f90-9ae0-8f5705e4a6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1180</TotalTime>
  <Words>1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Verdana</vt:lpstr>
      <vt:lpstr>Office Theme</vt:lpstr>
      <vt:lpstr>Title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Fulham PPT Presentation Template 2023</dc:title>
  <dc:subject>PowerPoint Template</dc:subject>
  <dc:creator>Microsoft Office User</dc:creator>
  <cp:keywords>PPT, PPT template, toolkit, PPT toolkit,  corporate template, corporate PPT template, PowerPoint template, Juniper PPT template</cp:keywords>
  <dc:description/>
  <cp:lastModifiedBy>Jay Matsueda</cp:lastModifiedBy>
  <cp:revision>68</cp:revision>
  <cp:lastPrinted>2013-12-27T18:52:02Z</cp:lastPrinted>
  <dcterms:created xsi:type="dcterms:W3CDTF">2020-03-11T10:03:09Z</dcterms:created>
  <dcterms:modified xsi:type="dcterms:W3CDTF">2025-01-13T22:17:07Z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0x0101001B7295437B611C469AAC6696B581A568</vt:lpwstr>
  </property>
  <property fmtid="{D5CDD505-2E9C-101B-9397-08002B2CF9AE}" pid="3" name="Order">
    <vt:r8>3932400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emplateUrl">
    <vt:lpwstr/>
  </property>
  <property fmtid="{D5CDD505-2E9C-101B-9397-08002B2CF9AE}" pid="7" name="ComplianceAssetId">
    <vt:lpwstr/>
  </property>
  <property fmtid="{D5CDD505-2E9C-101B-9397-08002B2CF9AE}" pid="8" name="MediaServiceImageTags">
    <vt:lpwstr/>
  </property>
</Properties>
</file>