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44" r:id="rId4"/>
  </p:sldMasterIdLst>
  <p:notesMasterIdLst>
    <p:notesMasterId r:id="rId9"/>
  </p:notesMasterIdLst>
  <p:handoutMasterIdLst>
    <p:handoutMasterId r:id="rId10"/>
  </p:handoutMasterIdLst>
  <p:sldIdLst>
    <p:sldId id="627" r:id="rId5"/>
    <p:sldId id="566" r:id="rId6"/>
    <p:sldId id="567" r:id="rId7"/>
    <p:sldId id="628" r:id="rId8"/>
  </p:sldIdLst>
  <p:sldSz cx="12192000" cy="6858000"/>
  <p:notesSz cx="7102475" cy="9369425"/>
  <p:defaultTextStyle>
    <a:defPPr>
      <a:defRPr lang="en-US"/>
    </a:defPPr>
    <a:lvl1pPr marL="0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2pPr>
    <a:lvl3pPr marL="914306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3pPr>
    <a:lvl4pPr marL="1371459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4pPr>
    <a:lvl5pPr marL="1828612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5pPr>
    <a:lvl6pPr marL="2285763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7pPr>
    <a:lvl8pPr marL="3200069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8pPr>
    <a:lvl9pPr marL="3657222" algn="l" defTabSz="457153" rtl="0" eaLnBrk="1" latinLnBrk="0" hangingPunct="1">
      <a:defRPr sz="191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>
        <p15:guide id="1" orient="horz" pos="2951">
          <p15:clr>
            <a:srgbClr val="A4A3A4"/>
          </p15:clr>
        </p15:guide>
        <p15:guide id="2" pos="223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illian Montgomery" initials="G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8141"/>
    <a:srgbClr val="F36F31"/>
    <a:srgbClr val="F7CE12"/>
    <a:srgbClr val="1F80C3"/>
    <a:srgbClr val="7A54A3"/>
    <a:srgbClr val="E32228"/>
    <a:srgbClr val="5EC8D6"/>
    <a:srgbClr val="9E664D"/>
    <a:srgbClr val="6E3393"/>
    <a:srgbClr val="1E42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421" autoAdjust="0"/>
    <p:restoredTop sz="96361" autoAdjust="0"/>
  </p:normalViewPr>
  <p:slideViewPr>
    <p:cSldViewPr snapToGrid="0">
      <p:cViewPr>
        <p:scale>
          <a:sx n="63" d="100"/>
          <a:sy n="63" d="100"/>
        </p:scale>
        <p:origin x="-1048" y="-8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3556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143" d="100"/>
          <a:sy n="143" d="100"/>
        </p:scale>
        <p:origin x="3848" y="232"/>
      </p:cViewPr>
      <p:guideLst>
        <p:guide orient="horz" pos="2951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commentAuthors" Target="commentAuthors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9525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2725" y="8899525"/>
            <a:ext cx="3078163" cy="468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151696-4263-4686-8631-6326D8E42C39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161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7B714F60-978E-4B46-A1E7-4610C4949FB2}" type="datetimeFigureOut">
              <a:rPr lang="en-US" smtClean="0"/>
              <a:pPr/>
              <a:t>4/28/20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5488" y="468313"/>
            <a:ext cx="2895600" cy="16287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119" tIns="47060" rIns="94119" bIns="4706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2179948"/>
            <a:ext cx="5681980" cy="6486770"/>
          </a:xfrm>
          <a:prstGeom prst="rect">
            <a:avLst/>
          </a:prstGeom>
        </p:spPr>
        <p:txBody>
          <a:bodyPr vert="horz" lIns="94119" tIns="47060" rIns="94119" bIns="4706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899328"/>
            <a:ext cx="3077739" cy="468471"/>
          </a:xfrm>
          <a:prstGeom prst="rect">
            <a:avLst/>
          </a:prstGeom>
        </p:spPr>
        <p:txBody>
          <a:bodyPr vert="horz" lIns="94119" tIns="47060" rIns="94119" bIns="4706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338491A7-CDAE-6648-97E4-398EE75EB38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804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153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306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459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612" algn="l" defTabSz="457153" rtl="0" eaLnBrk="1" latinLnBrk="0" hangingPunct="1">
      <a:defRPr sz="917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5763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6pPr>
    <a:lvl7pPr marL="2742918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7pPr>
    <a:lvl8pPr marL="3200069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8pPr>
    <a:lvl9pPr marL="3657222" algn="l" defTabSz="457153" rtl="0" eaLnBrk="1" latinLnBrk="0" hangingPunct="1">
      <a:defRPr sz="133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pn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0.pn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png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6.png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7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8.pn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9.png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1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2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3.png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4.png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png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7.png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9.png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png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png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png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png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png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6.pn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pn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pn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5.jpeg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6.png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7.pn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8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9.png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0.png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1.pn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png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2.png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3.png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4.png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2.png"/><Relationship Id="rId5" Type="http://schemas.microsoft.com/office/2007/relationships/hdphoto" Target="../media/hdphoto1.wdp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E63D66CD-D054-7943-BC6B-0CF9AAE53A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4"/>
            <a:ext cx="12192000" cy="7037631"/>
          </a:xfrm>
          <a:custGeom>
            <a:avLst/>
            <a:gdLst>
              <a:gd name="connsiteX0" fmla="*/ 0 w 12192000"/>
              <a:gd name="connsiteY0" fmla="*/ 0 h 7037631"/>
              <a:gd name="connsiteX1" fmla="*/ 12192000 w 12192000"/>
              <a:gd name="connsiteY1" fmla="*/ 0 h 7037631"/>
              <a:gd name="connsiteX2" fmla="*/ 12192000 w 12192000"/>
              <a:gd name="connsiteY2" fmla="*/ 6706032 h 7037631"/>
              <a:gd name="connsiteX3" fmla="*/ 8958460 w 12192000"/>
              <a:gd name="connsiteY3" fmla="*/ 6706031 h 7037631"/>
              <a:gd name="connsiteX4" fmla="*/ 8789126 w 12192000"/>
              <a:gd name="connsiteY4" fmla="*/ 6875365 h 7037631"/>
              <a:gd name="connsiteX5" fmla="*/ 8789126 w 12192000"/>
              <a:gd name="connsiteY5" fmla="*/ 7037631 h 7037631"/>
              <a:gd name="connsiteX6" fmla="*/ 0 w 12192000"/>
              <a:gd name="connsiteY6" fmla="*/ 7037631 h 703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7631">
                <a:moveTo>
                  <a:pt x="0" y="0"/>
                </a:moveTo>
                <a:lnTo>
                  <a:pt x="12192000" y="0"/>
                </a:lnTo>
                <a:lnTo>
                  <a:pt x="12192000" y="6706032"/>
                </a:lnTo>
                <a:cubicBezTo>
                  <a:pt x="11114154" y="6706032"/>
                  <a:pt x="10036308" y="6706031"/>
                  <a:pt x="8958460" y="6706031"/>
                </a:cubicBezTo>
                <a:cubicBezTo>
                  <a:pt x="8864940" y="6706031"/>
                  <a:pt x="8789126" y="6781844"/>
                  <a:pt x="8789126" y="6875365"/>
                </a:cubicBezTo>
                <a:lnTo>
                  <a:pt x="8789126" y="7037631"/>
                </a:lnTo>
                <a:lnTo>
                  <a:pt x="0" y="7037631"/>
                </a:lnTo>
                <a:close/>
              </a:path>
            </a:pathLst>
          </a:custGeom>
        </p:spPr>
      </p:pic>
      <p:sp>
        <p:nvSpPr>
          <p:cNvPr id="17" name="Freeform 16">
            <a:extLst>
              <a:ext uri="{FF2B5EF4-FFF2-40B4-BE49-F238E27FC236}">
                <a16:creationId xmlns:a16="http://schemas.microsoft.com/office/drawing/2014/main" xmlns="" id="{50925B5B-3F0E-2540-B0EB-9AA0BCC3F82F}"/>
              </a:ext>
            </a:extLst>
          </p:cNvPr>
          <p:cNvSpPr/>
          <p:nvPr userDrawn="1"/>
        </p:nvSpPr>
        <p:spPr>
          <a:xfrm>
            <a:off x="0" y="-183396"/>
            <a:ext cx="12192000" cy="7042056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2739E43A-6494-7346-887E-B811882DCDE4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D1272D"/>
          </a:solidFill>
          <a:ln w="158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4470" y="278372"/>
            <a:ext cx="3549712" cy="85525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3E454B9A-18C4-F24D-AB41-A7F174F58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B112BA82-424F-5B4A-9D53-6097CACBDBA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6A41FC7-743D-364B-AA13-0F72AD9D2C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89"/>
            <a:ext cx="6616352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3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Layou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432B3801-3D21-4446-96AF-85E221FF50D6}"/>
              </a:ext>
            </a:extLst>
          </p:cNvPr>
          <p:cNvSpPr/>
          <p:nvPr userDrawn="1"/>
        </p:nvSpPr>
        <p:spPr>
          <a:xfrm>
            <a:off x="0" y="0"/>
            <a:ext cx="338667" cy="6868756"/>
          </a:xfrm>
          <a:prstGeom prst="round1Rect">
            <a:avLst>
              <a:gd name="adj" fmla="val 50000"/>
            </a:avLst>
          </a:prstGeom>
          <a:solidFill>
            <a:srgbClr val="1E428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CD9CFFA-730D-FA4A-8841-B1641D99C33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  <p:sp>
        <p:nvSpPr>
          <p:cNvPr id="11" name="Title 3">
            <a:extLst>
              <a:ext uri="{FF2B5EF4-FFF2-40B4-BE49-F238E27FC236}">
                <a16:creationId xmlns:a16="http://schemas.microsoft.com/office/drawing/2014/main" xmlns="" id="{5081F676-DF07-3A43-A140-64F7BAAC0F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8956963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6E339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61D9553B-9D94-244C-9654-C85BA5C6D1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19" y="1031243"/>
            <a:ext cx="11372053" cy="530859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490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ham Layou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xmlns="" id="{022E1867-CE9F-154F-9CB3-C41DF0BEF063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gradFill>
            <a:gsLst>
              <a:gs pos="28000">
                <a:srgbClr val="6E3393"/>
              </a:gs>
              <a:gs pos="100000">
                <a:srgbClr val="1E428A"/>
              </a:gs>
            </a:gsLst>
            <a:lin ang="14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6C2EE567-812D-4240-BAAE-74C7DFAAB6D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2431" y="335711"/>
            <a:ext cx="2129543" cy="477159"/>
          </a:xfrm>
          <a:prstGeom prst="rect">
            <a:avLst/>
          </a:prstGeom>
        </p:spPr>
      </p:pic>
      <p:sp>
        <p:nvSpPr>
          <p:cNvPr id="12" name="Round Single Corner Rectangle 11">
            <a:extLst>
              <a:ext uri="{FF2B5EF4-FFF2-40B4-BE49-F238E27FC236}">
                <a16:creationId xmlns:a16="http://schemas.microsoft.com/office/drawing/2014/main" xmlns="" id="{F8007B2A-228A-1E40-A907-04CF521924C8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E428A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xmlns="" id="{39C771BD-64A6-B945-8AF6-734C4C1DA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F54A7824-F2DF-354B-A065-F040CF89E99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485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xmlns="" id="{259B30FB-4E37-5541-A22F-E1A0CF04DEDA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9E66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046277F8-D5B5-9C4C-BA62-6486B7965A5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DA5E5E76-16EA-8D45-9DD7-65A26E1C8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2833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0E2A0FE0-6FE6-C14A-9BB7-2BF8DF90C7E8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5EC8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6CEC553-E907-EE4D-9F0E-B1F26878D42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7E742248-C013-A349-B00A-D94B1D47E9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60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1AC4F08F-9D66-3145-AC4C-A4D1C0B861A2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5DD5602-A99D-984F-80A3-1C31D330CB1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C8C9802C-E262-2645-9157-9BA7C3C0D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856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0B63E27C-5AD4-844E-A0AC-155D5DBFF86C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215" y="290089"/>
            <a:ext cx="1996925" cy="53390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4AFA33DC-3575-6E42-B9EA-7FFC974774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5B35E6F8-FBE4-FE4C-BA5A-ADECA40472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976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FC6004A4-04D1-1840-A936-C6CDD1505947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C0771BB7-041B-584F-8C3B-BD93B1F0978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1F415715-F6B0-9D48-A577-EF503308C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726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CD1570FF-8330-D042-A39E-75A2C9843DD0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62F3FC42-8D8F-914D-8704-33CC397FB4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F8292599-AE27-4140-9CCE-C22C5A7E6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572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619E85F5-DD0D-1D45-AC10-3517077442AC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F7CE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57999"/>
          </a:xfrm>
          <a:prstGeom prst="round1Rect">
            <a:avLst>
              <a:gd name="adj" fmla="val 50000"/>
            </a:avLst>
          </a:prstGeom>
          <a:solidFill>
            <a:srgbClr val="F8CF0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15B86F62-1AB0-CB45-B3A3-C00CA123D44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ACFCB8A1-C003-6140-82AB-9F9FE2829A0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xmlns="" id="{5FD81EB8-DD33-E443-ACCF-7C92EA9FA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807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CBFEE0A2-AEF7-7349-88B3-776B3EC9EF79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F36F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175" y="335711"/>
            <a:ext cx="2150965" cy="489319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3A2767B-8435-684C-A364-73A4629A47B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1630EB88-377A-B245-8BCA-21437C921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98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9D1D78AC-71AA-4440-88DA-364ABB7A22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77273"/>
            <a:ext cx="12204700" cy="7035274"/>
          </a:xfrm>
          <a:custGeom>
            <a:avLst/>
            <a:gdLst>
              <a:gd name="connsiteX0" fmla="*/ 0 w 12204700"/>
              <a:gd name="connsiteY0" fmla="*/ 0 h 7035274"/>
              <a:gd name="connsiteX1" fmla="*/ 12204700 w 12204700"/>
              <a:gd name="connsiteY1" fmla="*/ 0 h 7035274"/>
              <a:gd name="connsiteX2" fmla="*/ 12204700 w 12204700"/>
              <a:gd name="connsiteY2" fmla="*/ 7035274 h 7035274"/>
              <a:gd name="connsiteX3" fmla="*/ 12191999 w 12204700"/>
              <a:gd name="connsiteY3" fmla="*/ 7035274 h 7035274"/>
              <a:gd name="connsiteX4" fmla="*/ 12191999 w 12204700"/>
              <a:gd name="connsiteY4" fmla="*/ 6706031 h 7035274"/>
              <a:gd name="connsiteX5" fmla="*/ 8958459 w 12204700"/>
              <a:gd name="connsiteY5" fmla="*/ 6706030 h 7035274"/>
              <a:gd name="connsiteX6" fmla="*/ 8789125 w 12204700"/>
              <a:gd name="connsiteY6" fmla="*/ 6875364 h 7035274"/>
              <a:gd name="connsiteX7" fmla="*/ 8789125 w 12204700"/>
              <a:gd name="connsiteY7" fmla="*/ 7035274 h 7035274"/>
              <a:gd name="connsiteX8" fmla="*/ 0 w 12204700"/>
              <a:gd name="connsiteY8" fmla="*/ 7035274 h 703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04700" h="7035274">
                <a:moveTo>
                  <a:pt x="0" y="0"/>
                </a:moveTo>
                <a:lnTo>
                  <a:pt x="12204700" y="0"/>
                </a:lnTo>
                <a:lnTo>
                  <a:pt x="12204700" y="7035274"/>
                </a:lnTo>
                <a:lnTo>
                  <a:pt x="12191999" y="7035274"/>
                </a:lnTo>
                <a:lnTo>
                  <a:pt x="12191999" y="6706031"/>
                </a:lnTo>
                <a:cubicBezTo>
                  <a:pt x="11114153" y="6706031"/>
                  <a:pt x="10036307" y="6706030"/>
                  <a:pt x="8958459" y="6706030"/>
                </a:cubicBezTo>
                <a:cubicBezTo>
                  <a:pt x="8864939" y="6706030"/>
                  <a:pt x="8789125" y="6781843"/>
                  <a:pt x="8789125" y="6875364"/>
                </a:cubicBezTo>
                <a:lnTo>
                  <a:pt x="8789125" y="7035274"/>
                </a:lnTo>
                <a:lnTo>
                  <a:pt x="0" y="7035274"/>
                </a:lnTo>
                <a:close/>
              </a:path>
            </a:pathLst>
          </a:custGeom>
        </p:spPr>
      </p:pic>
      <p:sp>
        <p:nvSpPr>
          <p:cNvPr id="17" name="Freeform 16">
            <a:extLst>
              <a:ext uri="{FF2B5EF4-FFF2-40B4-BE49-F238E27FC236}">
                <a16:creationId xmlns:a16="http://schemas.microsoft.com/office/drawing/2014/main" xmlns="" id="{FEFFEB09-D46D-BF43-BE77-8FFFC7CDD015}"/>
              </a:ext>
            </a:extLst>
          </p:cNvPr>
          <p:cNvSpPr/>
          <p:nvPr userDrawn="1"/>
        </p:nvSpPr>
        <p:spPr>
          <a:xfrm>
            <a:off x="0" y="-177273"/>
            <a:ext cx="12192000" cy="7035933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7BE08AD6-DDE1-FB43-85B7-8D2D2E5B0428}"/>
              </a:ext>
            </a:extLst>
          </p:cNvPr>
          <p:cNvSpPr/>
          <p:nvPr userDrawn="1"/>
        </p:nvSpPr>
        <p:spPr>
          <a:xfrm>
            <a:off x="6353298" y="-177273"/>
            <a:ext cx="5851403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9E664D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02134" y="363522"/>
            <a:ext cx="3362048" cy="73678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17D9CBC1-93A4-6548-BBBD-E6B392BBF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F205314D-6866-2247-A421-6B9A4FEBBC0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1B53B2B4-4E72-3641-8EE4-6A2143FAAD9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2702" y="-898289"/>
            <a:ext cx="6629053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9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9159E7ED-2132-C949-8E37-4BD3FC9BC9EE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993" y="282270"/>
            <a:ext cx="1864981" cy="56424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147C771B-969B-2843-B5A3-611CCA382FE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xmlns="" id="{C2E15DC4-20CF-D149-930A-BC527C4D6A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9396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4CD95527-4835-0841-94E4-7C4691E915A0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A2E6032D-4D79-7649-9F1B-BD12175523B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08E34360-0671-5648-9F6F-DB6A9BF4B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730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xmlns="" id="{18F6CF69-B98E-C048-B86C-7064C45644E5}"/>
              </a:ext>
            </a:extLst>
          </p:cNvPr>
          <p:cNvSpPr/>
          <p:nvPr userDrawn="1"/>
        </p:nvSpPr>
        <p:spPr>
          <a:xfrm>
            <a:off x="0" y="270400"/>
            <a:ext cx="5961529" cy="656206"/>
          </a:xfrm>
          <a:prstGeom prst="roundRect">
            <a:avLst/>
          </a:prstGeom>
          <a:solidFill>
            <a:srgbClr val="048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7EF9703E-4922-8440-831F-F133111CD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641" y="338451"/>
            <a:ext cx="1549337" cy="485145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62725278-AD98-4444-B874-F2C6561108B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31242"/>
            <a:ext cx="5331609" cy="5436233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3">
            <a:extLst>
              <a:ext uri="{FF2B5EF4-FFF2-40B4-BE49-F238E27FC236}">
                <a16:creationId xmlns:a16="http://schemas.microsoft.com/office/drawing/2014/main" xmlns="" id="{B52677A1-65F7-D749-81EB-3088A155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68" y="365126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766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9E664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1217BE7-201D-2D4F-B194-8C626AC5C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92870"/>
            <a:ext cx="1569154" cy="343874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561F7FA0-56B7-C049-801B-42208CC9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A1A5C42D-2C58-9448-AFBF-6D1307009BE3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9E664D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8E88CBE4-AA03-9445-A191-1A124FAF88F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5341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5EC8D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1217BE7-201D-2D4F-B194-8C626AC5C7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60480"/>
            <a:ext cx="1569154" cy="408654"/>
          </a:xfrm>
          <a:prstGeom prst="rect">
            <a:avLst/>
          </a:prstGeom>
        </p:spPr>
      </p:pic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B058F147-A36B-2845-A9B5-F85D05EC06B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5" name="Title 3">
            <a:extLst>
              <a:ext uri="{FF2B5EF4-FFF2-40B4-BE49-F238E27FC236}">
                <a16:creationId xmlns:a16="http://schemas.microsoft.com/office/drawing/2014/main" xmlns="" id="{F8A133FA-2F60-9147-94F6-AF6C38521D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04C4F80A-B0D6-BC4F-A584-F609052BAE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1310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zion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0D814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31708"/>
            <a:ext cx="1456002" cy="455921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74A354CD-530D-1041-ADFD-DFB13E8A79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76B5D09E-B481-2C42-B4C7-B13F53CE2B0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780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xmlns="" id="{134DED2A-544D-7640-8B18-8BB42DBFE2B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66542"/>
            <a:ext cx="1650387" cy="397636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33" name="Title 3">
            <a:extLst>
              <a:ext uri="{FF2B5EF4-FFF2-40B4-BE49-F238E27FC236}">
                <a16:creationId xmlns:a16="http://schemas.microsoft.com/office/drawing/2014/main" xmlns="" id="{E7AFC7CB-0D26-6B40-BA6D-DED4649F1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266AA1AF-845C-334A-8419-0F86B2F4088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520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E322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937" y="263508"/>
            <a:ext cx="1544400" cy="412920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31A738A5-AEE6-2840-BAC3-867178FC183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2453F94A-C1FF-4E4F-8947-111E268AD2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3DFB0A40-0AA7-5448-9894-021C659FAF1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43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7A54A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72" y="265393"/>
            <a:ext cx="1631535" cy="388552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FD495BF1-6A57-7D45-9719-11501D68E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70F73F4-1C3C-9A41-A3FD-9625FFFC11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06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1F80C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26243"/>
            <a:ext cx="1374679" cy="456555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01C8FD6C-18A9-894B-B50A-A6A2935F4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904E02CF-4534-DD47-A032-21F9D064D15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166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0BFBEE36-0A26-6E4A-964A-5839C07626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3"/>
            <a:ext cx="12191998" cy="7035273"/>
          </a:xfrm>
          <a:custGeom>
            <a:avLst/>
            <a:gdLst>
              <a:gd name="connsiteX0" fmla="*/ 0 w 12191998"/>
              <a:gd name="connsiteY0" fmla="*/ 0 h 7035273"/>
              <a:gd name="connsiteX1" fmla="*/ 12191998 w 12191998"/>
              <a:gd name="connsiteY1" fmla="*/ 0 h 7035273"/>
              <a:gd name="connsiteX2" fmla="*/ 12191998 w 12191998"/>
              <a:gd name="connsiteY2" fmla="*/ 6706031 h 7035273"/>
              <a:gd name="connsiteX3" fmla="*/ 8958460 w 12191998"/>
              <a:gd name="connsiteY3" fmla="*/ 6706030 h 7035273"/>
              <a:gd name="connsiteX4" fmla="*/ 8789126 w 12191998"/>
              <a:gd name="connsiteY4" fmla="*/ 6875364 h 7035273"/>
              <a:gd name="connsiteX5" fmla="*/ 8789126 w 12191998"/>
              <a:gd name="connsiteY5" fmla="*/ 7035273 h 7035273"/>
              <a:gd name="connsiteX6" fmla="*/ 0 w 12191998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5273">
                <a:moveTo>
                  <a:pt x="0" y="0"/>
                </a:moveTo>
                <a:lnTo>
                  <a:pt x="12191998" y="0"/>
                </a:lnTo>
                <a:lnTo>
                  <a:pt x="12191998" y="6706031"/>
                </a:lnTo>
                <a:lnTo>
                  <a:pt x="8958460" y="6706030"/>
                </a:lnTo>
                <a:cubicBezTo>
                  <a:pt x="8864940" y="6706030"/>
                  <a:pt x="8789126" y="6781843"/>
                  <a:pt x="8789126" y="6875364"/>
                </a:cubicBezTo>
                <a:lnTo>
                  <a:pt x="8789126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51239D17-4F56-DF4C-A14A-05EE69799587}"/>
              </a:ext>
            </a:extLst>
          </p:cNvPr>
          <p:cNvSpPr/>
          <p:nvPr userDrawn="1"/>
        </p:nvSpPr>
        <p:spPr>
          <a:xfrm>
            <a:off x="0" y="-177273"/>
            <a:ext cx="12192000" cy="7035933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DE547085-671F-F647-AD89-5D6C4787362F}"/>
              </a:ext>
            </a:extLst>
          </p:cNvPr>
          <p:cNvSpPr/>
          <p:nvPr userDrawn="1"/>
        </p:nvSpPr>
        <p:spPr>
          <a:xfrm>
            <a:off x="6353298" y="-177273"/>
            <a:ext cx="5838702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5EC8D6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110" y="294123"/>
            <a:ext cx="3422072" cy="89121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3AAA6953-A5B0-BF42-B7CC-2C5082C00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1D7FF2DB-E03E-494F-AFE2-EEBE7DFD4A4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901E6EBD-004D-0547-A860-F2BE281CBF0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89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33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F7CE1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83162"/>
            <a:ext cx="1612679" cy="353014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7E722F8B-AFA3-2744-9872-075B39E8649C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7CE12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9294B9B4-2716-0E44-A930-6B009839D4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533BAF4F-988C-AF4C-97F8-C76109900A7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569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rgbClr val="F36F3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954" y="283162"/>
            <a:ext cx="1551790" cy="353014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84CEF45-FD75-B049-B4AC-EA8D166DB94F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36F3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D3A699FB-58A9-364A-80C0-5A4C0A6AC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DF578FCE-1A6C-4449-8E2A-134C2A7D9F4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261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02" y="256688"/>
            <a:ext cx="1317522" cy="398613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1627FFEE-EF64-B54D-9A4B-FEF067957EE8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FF89B286-1C5A-A144-A320-A784D815E4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E90E5F41-415F-A94A-BB98-D73C82B01FF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05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elay 23">
            <a:extLst>
              <a:ext uri="{FF2B5EF4-FFF2-40B4-BE49-F238E27FC236}">
                <a16:creationId xmlns:a16="http://schemas.microsoft.com/office/drawing/2014/main" xmlns="" id="{7EF1624C-CA6C-D94A-91C9-E4057C59398D}"/>
              </a:ext>
            </a:extLst>
          </p:cNvPr>
          <p:cNvSpPr/>
          <p:nvPr userDrawn="1"/>
        </p:nvSpPr>
        <p:spPr>
          <a:xfrm>
            <a:off x="0" y="167131"/>
            <a:ext cx="2268071" cy="585076"/>
          </a:xfrm>
          <a:custGeom>
            <a:avLst/>
            <a:gdLst>
              <a:gd name="connsiteX0" fmla="*/ 0 w 837655"/>
              <a:gd name="connsiteY0" fmla="*/ 0 h 717756"/>
              <a:gd name="connsiteX1" fmla="*/ 418828 w 837655"/>
              <a:gd name="connsiteY1" fmla="*/ 0 h 717756"/>
              <a:gd name="connsiteX2" fmla="*/ 837656 w 837655"/>
              <a:gd name="connsiteY2" fmla="*/ 358878 h 717756"/>
              <a:gd name="connsiteX3" fmla="*/ 418828 w 837655"/>
              <a:gd name="connsiteY3" fmla="*/ 717756 h 717756"/>
              <a:gd name="connsiteX4" fmla="*/ 0 w 837655"/>
              <a:gd name="connsiteY4" fmla="*/ 717756 h 717756"/>
              <a:gd name="connsiteX5" fmla="*/ 0 w 837655"/>
              <a:gd name="connsiteY5" fmla="*/ 0 h 717756"/>
              <a:gd name="connsiteX0" fmla="*/ 2723103 w 3560759"/>
              <a:gd name="connsiteY0" fmla="*/ 0 h 717756"/>
              <a:gd name="connsiteX1" fmla="*/ 3141931 w 3560759"/>
              <a:gd name="connsiteY1" fmla="*/ 0 h 717756"/>
              <a:gd name="connsiteX2" fmla="*/ 3560759 w 3560759"/>
              <a:gd name="connsiteY2" fmla="*/ 358878 h 717756"/>
              <a:gd name="connsiteX3" fmla="*/ 3141931 w 3560759"/>
              <a:gd name="connsiteY3" fmla="*/ 717756 h 717756"/>
              <a:gd name="connsiteX4" fmla="*/ 0 w 3560759"/>
              <a:gd name="connsiteY4" fmla="*/ 712732 h 717756"/>
              <a:gd name="connsiteX5" fmla="*/ 2723103 w 3560759"/>
              <a:gd name="connsiteY5" fmla="*/ 0 h 717756"/>
              <a:gd name="connsiteX0" fmla="*/ 0 w 3565784"/>
              <a:gd name="connsiteY0" fmla="*/ 0 h 722780"/>
              <a:gd name="connsiteX1" fmla="*/ 3146956 w 3565784"/>
              <a:gd name="connsiteY1" fmla="*/ 5024 h 722780"/>
              <a:gd name="connsiteX2" fmla="*/ 3565784 w 3565784"/>
              <a:gd name="connsiteY2" fmla="*/ 363902 h 722780"/>
              <a:gd name="connsiteX3" fmla="*/ 3146956 w 3565784"/>
              <a:gd name="connsiteY3" fmla="*/ 722780 h 722780"/>
              <a:gd name="connsiteX4" fmla="*/ 5025 w 3565784"/>
              <a:gd name="connsiteY4" fmla="*/ 717756 h 722780"/>
              <a:gd name="connsiteX5" fmla="*/ 0 w 3565784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459947 w 4020706"/>
              <a:gd name="connsiteY4" fmla="*/ 717756 h 722780"/>
              <a:gd name="connsiteX5" fmla="*/ 0 w 4020706"/>
              <a:gd name="connsiteY5" fmla="*/ 0 h 722780"/>
              <a:gd name="connsiteX0" fmla="*/ 0 w 4020706"/>
              <a:gd name="connsiteY0" fmla="*/ 0 h 722780"/>
              <a:gd name="connsiteX1" fmla="*/ 3601878 w 4020706"/>
              <a:gd name="connsiteY1" fmla="*/ 5024 h 722780"/>
              <a:gd name="connsiteX2" fmla="*/ 4020706 w 4020706"/>
              <a:gd name="connsiteY2" fmla="*/ 363902 h 722780"/>
              <a:gd name="connsiteX3" fmla="*/ 3601878 w 4020706"/>
              <a:gd name="connsiteY3" fmla="*/ 722780 h 722780"/>
              <a:gd name="connsiteX4" fmla="*/ 5025 w 4020706"/>
              <a:gd name="connsiteY4" fmla="*/ 717756 h 722780"/>
              <a:gd name="connsiteX5" fmla="*/ 0 w 4020706"/>
              <a:gd name="connsiteY5" fmla="*/ 0 h 722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20706" h="722780">
                <a:moveTo>
                  <a:pt x="0" y="0"/>
                </a:moveTo>
                <a:lnTo>
                  <a:pt x="3601878" y="5024"/>
                </a:lnTo>
                <a:cubicBezTo>
                  <a:pt x="3833190" y="5024"/>
                  <a:pt x="4020706" y="165699"/>
                  <a:pt x="4020706" y="363902"/>
                </a:cubicBezTo>
                <a:cubicBezTo>
                  <a:pt x="4020706" y="562105"/>
                  <a:pt x="3833190" y="722780"/>
                  <a:pt x="3601878" y="722780"/>
                </a:cubicBezTo>
                <a:lnTo>
                  <a:pt x="5025" y="717756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24CBBE5-AEB2-0B44-A4EC-623EE110DA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68" y="209553"/>
            <a:ext cx="1260341" cy="495519"/>
          </a:xfrm>
          <a:prstGeom prst="rect">
            <a:avLst/>
          </a:prstGeom>
        </p:spPr>
      </p:pic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512BA02-6B21-5C4C-B4DA-1EA9A6753DF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0ADA3165-CC5B-304D-82A5-00EB43C19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713" y="1015409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DDDB5B73-1786-1441-837E-1AAF81A87AA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37081"/>
            <a:ext cx="5331609" cy="4730394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75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Ra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xmlns="" id="{561F7FA0-56B7-C049-801B-42208CC93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A1A5C42D-2C58-9448-AFBF-6D1307009BE3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9E664D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FCAF297-7D2F-2A47-B92B-E8091817C90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B8EB0BA4-9E52-A943-8FCA-81061BAE779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46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B058F147-A36B-2845-A9B5-F85D05EC06B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5EC8D6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2113B8A-3688-4B44-8671-85010848BC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17" name="Title 3">
            <a:extLst>
              <a:ext uri="{FF2B5EF4-FFF2-40B4-BE49-F238E27FC236}">
                <a16:creationId xmlns:a16="http://schemas.microsoft.com/office/drawing/2014/main" xmlns="" id="{46932291-C141-814C-B6BF-B84E8BC80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3E66B7FB-91FC-3E4E-9188-A37CE14C69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448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zion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DC9C499-EC0C-DF49-9071-69E0B78D71D5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04814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4BDC8EA9-72A5-E14C-A1D9-22CAB5E008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07641" y="338451"/>
            <a:ext cx="1549337" cy="485145"/>
          </a:xfrm>
          <a:prstGeom prst="rect">
            <a:avLst/>
          </a:prstGeom>
        </p:spPr>
      </p:pic>
      <p:sp>
        <p:nvSpPr>
          <p:cNvPr id="19" name="Title 3">
            <a:extLst>
              <a:ext uri="{FF2B5EF4-FFF2-40B4-BE49-F238E27FC236}">
                <a16:creationId xmlns:a16="http://schemas.microsoft.com/office/drawing/2014/main" xmlns="" id="{20BF7AE6-B517-6740-BF9B-54CACED27C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467F3850-6565-444A-AD1F-F8858F513E5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649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re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30">
            <a:extLst>
              <a:ext uri="{FF2B5EF4-FFF2-40B4-BE49-F238E27FC236}">
                <a16:creationId xmlns:a16="http://schemas.microsoft.com/office/drawing/2014/main" xmlns="" id="{134DED2A-544D-7640-8B18-8BB42DBFE2B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009E051-BA69-E64D-983C-71DED982111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13" name="Title 3">
            <a:extLst>
              <a:ext uri="{FF2B5EF4-FFF2-40B4-BE49-F238E27FC236}">
                <a16:creationId xmlns:a16="http://schemas.microsoft.com/office/drawing/2014/main" xmlns="" id="{09BE1D28-5331-AD48-B161-D1D99C8FB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0710BD83-6694-9044-B284-02CD99B0919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49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Hotspot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31A738A5-AEE6-2840-BAC3-867178FC1837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E32228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8B6E772-4DB2-A540-9DCA-A8407E804B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215" y="290089"/>
            <a:ext cx="1996925" cy="533909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5A9B5F0D-8955-B94E-86ED-FB13BEA80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9DC80934-8D6D-D041-9D72-A49354865B6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20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Work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9610DB22-23DD-B344-BF4C-738CABFEF00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6E339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6B9A3B5-BC5E-834B-BF76-5A7675DD043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19" name="Title 3">
            <a:extLst>
              <a:ext uri="{FF2B5EF4-FFF2-40B4-BE49-F238E27FC236}">
                <a16:creationId xmlns:a16="http://schemas.microsoft.com/office/drawing/2014/main" xmlns="" id="{1C0BACEA-B327-BC4F-B81D-3EF5677C3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DB786F27-2EEE-9942-9E13-5879DB5B655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18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A4C04EC-AA9F-3445-818F-E534413EE5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7274"/>
            <a:ext cx="12192000" cy="7037631"/>
          </a:xfrm>
          <a:custGeom>
            <a:avLst/>
            <a:gdLst>
              <a:gd name="connsiteX0" fmla="*/ 0 w 12192000"/>
              <a:gd name="connsiteY0" fmla="*/ 0 h 7037631"/>
              <a:gd name="connsiteX1" fmla="*/ 12192000 w 12192000"/>
              <a:gd name="connsiteY1" fmla="*/ 0 h 7037631"/>
              <a:gd name="connsiteX2" fmla="*/ 12192000 w 12192000"/>
              <a:gd name="connsiteY2" fmla="*/ 6706032 h 7037631"/>
              <a:gd name="connsiteX3" fmla="*/ 8958460 w 12192000"/>
              <a:gd name="connsiteY3" fmla="*/ 6706031 h 7037631"/>
              <a:gd name="connsiteX4" fmla="*/ 8789126 w 12192000"/>
              <a:gd name="connsiteY4" fmla="*/ 6875365 h 7037631"/>
              <a:gd name="connsiteX5" fmla="*/ 8789126 w 12192000"/>
              <a:gd name="connsiteY5" fmla="*/ 7037631 h 7037631"/>
              <a:gd name="connsiteX6" fmla="*/ 0 w 12192000"/>
              <a:gd name="connsiteY6" fmla="*/ 7037631 h 703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7631">
                <a:moveTo>
                  <a:pt x="0" y="0"/>
                </a:moveTo>
                <a:lnTo>
                  <a:pt x="12192000" y="0"/>
                </a:lnTo>
                <a:lnTo>
                  <a:pt x="12192000" y="6706032"/>
                </a:lnTo>
                <a:cubicBezTo>
                  <a:pt x="11114154" y="6706032"/>
                  <a:pt x="10036308" y="6706031"/>
                  <a:pt x="8958460" y="6706031"/>
                </a:cubicBezTo>
                <a:cubicBezTo>
                  <a:pt x="8864940" y="6706031"/>
                  <a:pt x="8789126" y="6781844"/>
                  <a:pt x="8789126" y="6875365"/>
                </a:cubicBezTo>
                <a:lnTo>
                  <a:pt x="8789126" y="7037631"/>
                </a:lnTo>
                <a:lnTo>
                  <a:pt x="0" y="703763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6A2C3B81-A813-4D41-862C-16F3FBE507B6}"/>
              </a:ext>
            </a:extLst>
          </p:cNvPr>
          <p:cNvSpPr/>
          <p:nvPr userDrawn="1"/>
        </p:nvSpPr>
        <p:spPr>
          <a:xfrm>
            <a:off x="0" y="-183396"/>
            <a:ext cx="12192000" cy="7042056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0" name="Parallelogram 9">
            <a:extLst>
              <a:ext uri="{FF2B5EF4-FFF2-40B4-BE49-F238E27FC236}">
                <a16:creationId xmlns:a16="http://schemas.microsoft.com/office/drawing/2014/main" xmlns="" id="{21026EA0-29C4-6241-B943-61D301C5C6BA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D1272D"/>
          </a:solidFill>
          <a:ln w="158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7920" y="207756"/>
            <a:ext cx="3526262" cy="94280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xmlns="" id="{AB59FA8C-AFB3-8C4F-A9BD-F2B85964F4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12">
            <a:extLst>
              <a:ext uri="{FF2B5EF4-FFF2-40B4-BE49-F238E27FC236}">
                <a16:creationId xmlns:a16="http://schemas.microsoft.com/office/drawing/2014/main" xmlns="" id="{FD7FF7D5-3C5F-374D-88FF-3169008D18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1179F909-3922-1846-A0C1-836637A1865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89"/>
            <a:ext cx="6616352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07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litecontrol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223D89F7-243C-584B-8FBA-6DB711D2A9EA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1F80C3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863788A-13AD-D840-8F47-CFF24AF124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F080308F-B76F-144A-972F-C47AAB9F3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3E3A354A-8498-2D4A-8FED-1E05DFCAD16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50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nhors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7E722F8B-AFA3-2744-9872-075B39E8649C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7CE12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44302935-097A-EF45-9A62-54022B380A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36ABF1E6-8577-554A-A9A8-0DB082539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786175B8-9870-FF46-B01B-DBED82AE51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23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oroled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84CEF45-FD75-B049-B4AC-EA8D166DB94F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rgbClr val="F36F31">
              <a:alpha val="1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ABB98ED5-9915-B544-9089-59C708E28E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175" y="335711"/>
            <a:ext cx="2150965" cy="489319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65FD4877-8ECD-BC40-AF77-4E20E039B1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EED20B3-E42D-144F-8490-5F8157F175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69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ony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67426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1627FFEE-EF64-B54D-9A4B-FEF067957EE8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4DAE425-5303-FF4F-91A3-A74225CCA3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993" y="282270"/>
            <a:ext cx="1864981" cy="564246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4DB405A7-DD90-EB4A-A0A0-E99652E84D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DFF7E256-5639-B247-96C6-CFD848BFDCA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73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ugarcube Sub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82EF771A-6B57-8546-829A-0CCB3BEB0B04}"/>
              </a:ext>
            </a:extLst>
          </p:cNvPr>
          <p:cNvSpPr/>
          <p:nvPr userDrawn="1"/>
        </p:nvSpPr>
        <p:spPr>
          <a:xfrm>
            <a:off x="0" y="0"/>
            <a:ext cx="338667" cy="6867426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D512BA02-6B21-5C4C-B4DA-1EA9A6753DF1}"/>
              </a:ext>
            </a:extLst>
          </p:cNvPr>
          <p:cNvSpPr/>
          <p:nvPr userDrawn="1"/>
        </p:nvSpPr>
        <p:spPr>
          <a:xfrm>
            <a:off x="6093657" y="1"/>
            <a:ext cx="6098345" cy="6867425"/>
          </a:xfrm>
          <a:custGeom>
            <a:avLst/>
            <a:gdLst>
              <a:gd name="connsiteX0" fmla="*/ 2864803 w 6098345"/>
              <a:gd name="connsiteY0" fmla="*/ 6528756 h 6867425"/>
              <a:gd name="connsiteX1" fmla="*/ 2695469 w 6098345"/>
              <a:gd name="connsiteY1" fmla="*/ 6698090 h 6867425"/>
              <a:gd name="connsiteX2" fmla="*/ 2695469 w 6098345"/>
              <a:gd name="connsiteY2" fmla="*/ 6867424 h 6867425"/>
              <a:gd name="connsiteX3" fmla="*/ 6098343 w 6098345"/>
              <a:gd name="connsiteY3" fmla="*/ 6867424 h 6867425"/>
              <a:gd name="connsiteX4" fmla="*/ 6098343 w 6098345"/>
              <a:gd name="connsiteY4" fmla="*/ 6528757 h 6867425"/>
              <a:gd name="connsiteX5" fmla="*/ 2864803 w 6098345"/>
              <a:gd name="connsiteY5" fmla="*/ 6528756 h 6867425"/>
              <a:gd name="connsiteX6" fmla="*/ 1266503 w 6098345"/>
              <a:gd name="connsiteY6" fmla="*/ 0 h 6867425"/>
              <a:gd name="connsiteX7" fmla="*/ 6098345 w 6098345"/>
              <a:gd name="connsiteY7" fmla="*/ 0 h 6867425"/>
              <a:gd name="connsiteX8" fmla="*/ 6098345 w 6098345"/>
              <a:gd name="connsiteY8" fmla="*/ 6867425 h 6867425"/>
              <a:gd name="connsiteX9" fmla="*/ 2093046 w 6098345"/>
              <a:gd name="connsiteY9" fmla="*/ 6867425 h 6867425"/>
              <a:gd name="connsiteX10" fmla="*/ 1955962 w 6098345"/>
              <a:gd name="connsiteY10" fmla="*/ 6779543 h 6867425"/>
              <a:gd name="connsiteX11" fmla="*/ 0 w 6098345"/>
              <a:gd name="connsiteY11" fmla="*/ 3100818 h 6867425"/>
              <a:gd name="connsiteX12" fmla="*/ 1013056 w 6098345"/>
              <a:gd name="connsiteY12" fmla="*/ 278862 h 6867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98345" h="6867425">
                <a:moveTo>
                  <a:pt x="2864803" y="6528756"/>
                </a:moveTo>
                <a:cubicBezTo>
                  <a:pt x="2771283" y="6528756"/>
                  <a:pt x="2695469" y="6604569"/>
                  <a:pt x="2695469" y="6698090"/>
                </a:cubicBezTo>
                <a:lnTo>
                  <a:pt x="2695469" y="6867424"/>
                </a:lnTo>
                <a:lnTo>
                  <a:pt x="6098343" y="6867424"/>
                </a:lnTo>
                <a:lnTo>
                  <a:pt x="6098343" y="6528757"/>
                </a:lnTo>
                <a:cubicBezTo>
                  <a:pt x="5020497" y="6528757"/>
                  <a:pt x="3942651" y="6528756"/>
                  <a:pt x="2864803" y="6528756"/>
                </a:cubicBezTo>
                <a:close/>
                <a:moveTo>
                  <a:pt x="1266503" y="0"/>
                </a:moveTo>
                <a:lnTo>
                  <a:pt x="6098345" y="0"/>
                </a:lnTo>
                <a:lnTo>
                  <a:pt x="6098345" y="6867425"/>
                </a:lnTo>
                <a:lnTo>
                  <a:pt x="2093046" y="6867425"/>
                </a:lnTo>
                <a:lnTo>
                  <a:pt x="1955962" y="6779543"/>
                </a:lnTo>
                <a:cubicBezTo>
                  <a:pt x="775875" y="5982291"/>
                  <a:pt x="0" y="4632163"/>
                  <a:pt x="0" y="3100818"/>
                </a:cubicBezTo>
                <a:cubicBezTo>
                  <a:pt x="0" y="2028877"/>
                  <a:pt x="380179" y="1045732"/>
                  <a:pt x="1013056" y="278862"/>
                </a:cubicBezTo>
                <a:close/>
              </a:path>
            </a:pathLst>
          </a:custGeom>
          <a:solidFill>
            <a:schemeClr val="tx1">
              <a:alpha val="1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8EC09734-A0B7-5E4A-909A-A6D47FE45B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15" name="Title 3">
            <a:extLst>
              <a:ext uri="{FF2B5EF4-FFF2-40B4-BE49-F238E27FC236}">
                <a16:creationId xmlns:a16="http://schemas.microsoft.com/office/drawing/2014/main" xmlns="" id="{B5993FF7-3101-4643-B717-0050078D4E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535246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065F20A5-EB9F-8445-AE5A-8F706C9759C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253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izion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solidFill>
                <a:srgbClr val="0D81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72165" y="5137996"/>
                <a:ext cx="1783394" cy="558437"/>
              </a:xfrm>
              <a:prstGeom prst="rect">
                <a:avLst/>
              </a:prstGeom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xmlns="" id="{C8937F29-8350-5F42-8601-77C9E3FA5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92B7F0AA-0EBA-4043-9BA5-F90A982B08C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37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9E664D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72164" y="5221804"/>
                <a:ext cx="1783394" cy="390823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2406B19F-7F76-6B46-979E-855FD7B7FD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8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A80C51E5-A56B-0543-BB82-4C176556570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314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5EC8D6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84164" y="5186819"/>
                <a:ext cx="1783394" cy="464448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6118E372-B9AA-224E-9D09-427C90F14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676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DC75217-256C-FD49-8CC3-2795B0CD3B7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741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E32228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57982" y="5172014"/>
                <a:ext cx="2050592" cy="494059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F0BB8F8A-82BE-EF4E-A745-2CE6BDA3C3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040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72D74EF5-BA01-6A42-BB8D-C83F260745D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5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E32228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19531" y="5166361"/>
                <a:ext cx="1847880" cy="494059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13FFD1CC-4597-5643-A1DC-A94164E70E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3771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82545ED4-A747-6E48-9893-ED3D1855148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62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F2FC4C2B-9E1F-4448-9720-B6CFF0FCD4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85752"/>
            <a:ext cx="12192000" cy="7043751"/>
          </a:xfrm>
          <a:custGeom>
            <a:avLst/>
            <a:gdLst>
              <a:gd name="connsiteX0" fmla="*/ 0 w 12192000"/>
              <a:gd name="connsiteY0" fmla="*/ 0 h 7043751"/>
              <a:gd name="connsiteX1" fmla="*/ 12192000 w 12192000"/>
              <a:gd name="connsiteY1" fmla="*/ 0 h 7043751"/>
              <a:gd name="connsiteX2" fmla="*/ 12192000 w 12192000"/>
              <a:gd name="connsiteY2" fmla="*/ 6714510 h 7043751"/>
              <a:gd name="connsiteX3" fmla="*/ 8958460 w 12192000"/>
              <a:gd name="connsiteY3" fmla="*/ 6714509 h 7043751"/>
              <a:gd name="connsiteX4" fmla="*/ 8789126 w 12192000"/>
              <a:gd name="connsiteY4" fmla="*/ 6883843 h 7043751"/>
              <a:gd name="connsiteX5" fmla="*/ 8789126 w 12192000"/>
              <a:gd name="connsiteY5" fmla="*/ 7043751 h 7043751"/>
              <a:gd name="connsiteX6" fmla="*/ 0 w 12192000"/>
              <a:gd name="connsiteY6" fmla="*/ 7043751 h 7043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43751">
                <a:moveTo>
                  <a:pt x="0" y="0"/>
                </a:moveTo>
                <a:lnTo>
                  <a:pt x="12192000" y="0"/>
                </a:lnTo>
                <a:lnTo>
                  <a:pt x="12192000" y="6714510"/>
                </a:lnTo>
                <a:cubicBezTo>
                  <a:pt x="11114154" y="6714510"/>
                  <a:pt x="10036308" y="6714509"/>
                  <a:pt x="8958460" y="6714509"/>
                </a:cubicBezTo>
                <a:cubicBezTo>
                  <a:pt x="8864940" y="6714509"/>
                  <a:pt x="8789126" y="6790322"/>
                  <a:pt x="8789126" y="6883843"/>
                </a:cubicBezTo>
                <a:lnTo>
                  <a:pt x="8789126" y="7043751"/>
                </a:lnTo>
                <a:lnTo>
                  <a:pt x="0" y="7043751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5A3D265A-C389-874E-ACFD-ABDEFCD1716A}"/>
              </a:ext>
            </a:extLst>
          </p:cNvPr>
          <p:cNvSpPr/>
          <p:nvPr userDrawn="1"/>
        </p:nvSpPr>
        <p:spPr>
          <a:xfrm>
            <a:off x="0" y="-185752"/>
            <a:ext cx="12192000" cy="7044412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4DB9A0C2-1374-9845-9D44-7CB8B235E587}"/>
              </a:ext>
            </a:extLst>
          </p:cNvPr>
          <p:cNvSpPr/>
          <p:nvPr userDrawn="1"/>
        </p:nvSpPr>
        <p:spPr>
          <a:xfrm>
            <a:off x="6353298" y="-185752"/>
            <a:ext cx="5838702" cy="7043751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7A54A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110" y="332242"/>
            <a:ext cx="3422072" cy="81497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B588AB26-46DB-6248-AB16-7E4158B5A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7156D649-B485-C84F-A285-AF5525C8C8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D5626432-F0AF-B542-84D8-C7F4AB87E9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98290"/>
            <a:ext cx="6616352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637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7A54A3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09494" y="5191207"/>
                <a:ext cx="1975986" cy="470583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2876FAD8-9795-524F-B2AA-7E6AEF911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A1EDB81E-3999-5B4A-A76E-DF3C39AAB9E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58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1F80C3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239676" y="5154813"/>
                <a:ext cx="1624009" cy="539360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B165EE4A-308F-084A-9F71-055C218C31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3881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08038206-8F7F-1146-B7E7-39E037360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93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F7CE12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solidFill>
                    <a:srgbClr val="F7CE12"/>
                  </a:solidFill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09494" y="5198681"/>
                <a:ext cx="1975986" cy="432542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E4FACB98-633C-344C-80EF-9AB26F2B39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45905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80ED6A3-CB53-5144-9476-0F1D2F01C0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53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rgbClr val="F36F31"/>
          </a:solidFill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xmlns="" id="{82B9C605-CA4E-7045-BB62-FFA422AB8419}"/>
                </a:ext>
              </a:extLst>
            </p:cNvPr>
            <p:cNvGrpSpPr/>
            <p:nvPr userDrawn="1"/>
          </p:nvGrpSpPr>
          <p:grpSpPr>
            <a:xfrm>
              <a:off x="170170" y="431119"/>
              <a:ext cx="2601072" cy="590009"/>
              <a:chOff x="-260677" y="5061996"/>
              <a:chExt cx="3148096" cy="714092"/>
            </a:xfrm>
            <a:grpFill/>
          </p:grpSpPr>
          <p:sp>
            <p:nvSpPr>
              <p:cNvPr id="43" name="Rectangle 25">
                <a:extLst>
                  <a:ext uri="{FF2B5EF4-FFF2-40B4-BE49-F238E27FC236}">
                    <a16:creationId xmlns:a16="http://schemas.microsoft.com/office/drawing/2014/main" xmlns="" id="{0143E890-9C63-B84A-B3D4-681F3AF9D018}"/>
                  </a:ext>
                </a:extLst>
              </p:cNvPr>
              <p:cNvSpPr/>
              <p:nvPr userDrawn="1"/>
            </p:nvSpPr>
            <p:spPr>
              <a:xfrm flipV="1">
                <a:off x="-260677" y="5061996"/>
                <a:ext cx="3148096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solidFill>
                    <a:srgbClr val="F7CE12"/>
                  </a:solidFill>
                  <a:latin typeface="Arial"/>
                  <a:cs typeface="Arial"/>
                </a:endParaRPr>
              </a:p>
            </p:txBody>
          </p:sp>
          <p:pic>
            <p:nvPicPr>
              <p:cNvPr id="44" name="Picture 43">
                <a:extLst>
                  <a:ext uri="{FF2B5EF4-FFF2-40B4-BE49-F238E27FC236}">
                    <a16:creationId xmlns:a16="http://schemas.microsoft.com/office/drawing/2014/main" xmlns="" id="{7DD672FB-2FA7-994F-8AA4-90B49ACC321F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rot="10800000">
                <a:off x="146796" y="5198681"/>
                <a:ext cx="1901384" cy="432542"/>
              </a:xfrm>
              <a:prstGeom prst="rect">
                <a:avLst/>
              </a:prstGeom>
              <a:grpFill/>
            </p:spPr>
          </p:pic>
        </p:grp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xmlns="" id="{E430AEE5-9EB3-6745-8ADC-9C3C69D71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1545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6885081B-FF0E-D140-BEC9-A295A948AED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6973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chemeClr val="tx1"/>
          </a:solidFill>
        </p:grpSpPr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xmlns="" id="{0143E890-9C63-B84A-B3D4-681F3AF9D018}"/>
                </a:ext>
              </a:extLst>
            </p:cNvPr>
            <p:cNvSpPr/>
            <p:nvPr userDrawn="1"/>
          </p:nvSpPr>
          <p:spPr>
            <a:xfrm flipV="1">
              <a:off x="170170" y="431119"/>
              <a:ext cx="2601072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solidFill>
                  <a:srgbClr val="F7CE12"/>
                </a:solidFill>
                <a:latin typeface="Arial"/>
                <a:cs typeface="Arial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D51CA6-94A5-BF41-BB09-F8F2D876B2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41887"/>
            <a:ext cx="1456001" cy="440510"/>
          </a:xfrm>
          <a:prstGeom prst="rect">
            <a:avLst/>
          </a:prstGeom>
          <a:noFill/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xmlns="" id="{98B0CE3A-3E14-2C4D-A732-1E1B54551D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674917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xmlns="" id="{F4345C30-EB84-B848-B4C6-31A610A06C4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8719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C38C1000-2FE2-E24A-B50E-187788B5EA7B}"/>
              </a:ext>
            </a:extLst>
          </p:cNvPr>
          <p:cNvGrpSpPr/>
          <p:nvPr userDrawn="1"/>
        </p:nvGrpSpPr>
        <p:grpSpPr>
          <a:xfrm rot="10800000">
            <a:off x="9621827" y="169149"/>
            <a:ext cx="2570174" cy="585993"/>
            <a:chOff x="170170" y="428092"/>
            <a:chExt cx="2601072" cy="593037"/>
          </a:xfrm>
          <a:solidFill>
            <a:schemeClr val="tx1"/>
          </a:solidFill>
        </p:grpSpPr>
        <p:sp>
          <p:nvSpPr>
            <p:cNvPr id="43" name="Rectangle 25">
              <a:extLst>
                <a:ext uri="{FF2B5EF4-FFF2-40B4-BE49-F238E27FC236}">
                  <a16:creationId xmlns:a16="http://schemas.microsoft.com/office/drawing/2014/main" xmlns="" id="{0143E890-9C63-B84A-B3D4-681F3AF9D018}"/>
                </a:ext>
              </a:extLst>
            </p:cNvPr>
            <p:cNvSpPr/>
            <p:nvPr userDrawn="1"/>
          </p:nvSpPr>
          <p:spPr>
            <a:xfrm flipV="1">
              <a:off x="170170" y="431119"/>
              <a:ext cx="2601072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solidFill>
                  <a:srgbClr val="F7CE12"/>
                </a:solidFill>
                <a:latin typeface="Arial"/>
                <a:cs typeface="Arial"/>
              </a:endParaRPr>
            </a:p>
          </p:txBody>
        </p: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xmlns="" id="{ADE27270-049C-2040-B38D-FEA3531B2474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xmlns="" id="{FA203EC3-BECA-B440-BFEC-9960531B1B5D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ound Single Corner Rectangle 30">
            <a:extLst>
              <a:ext uri="{FF2B5EF4-FFF2-40B4-BE49-F238E27FC236}">
                <a16:creationId xmlns:a16="http://schemas.microsoft.com/office/drawing/2014/main" xmlns="" id="{DEE38DFD-8B71-8A41-AD37-9D65DD8DB752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BD51CA6-94A5-BF41-BB09-F8F2D876B2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763" y="223640"/>
            <a:ext cx="1241419" cy="488080"/>
          </a:xfrm>
          <a:prstGeom prst="rect">
            <a:avLst/>
          </a:prstGeom>
          <a:noFill/>
        </p:spPr>
      </p:pic>
      <p:sp>
        <p:nvSpPr>
          <p:cNvPr id="18" name="Title 3">
            <a:extLst>
              <a:ext uri="{FF2B5EF4-FFF2-40B4-BE49-F238E27FC236}">
                <a16:creationId xmlns:a16="http://schemas.microsoft.com/office/drawing/2014/main" xmlns="" id="{B92FC47E-6415-A84C-9362-566BB1C4D7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263" y="304567"/>
            <a:ext cx="8727674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xmlns="" id="{EE98A7C5-76DD-8141-B756-8DB035B350E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98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9E664D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DFC595D4-7C40-BB49-81BB-E30939B564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92870"/>
            <a:ext cx="1569154" cy="34387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18AE4EB1-F4E5-AD49-A561-41A9D318DA0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886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5EC8D6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4811A3B9-2FDF-184B-9475-0EC4A2B4067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60480"/>
            <a:ext cx="1569154" cy="40865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E99DA813-67C5-6F40-8C60-8A9B8A78E31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988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E32228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C17B5100-71CC-0B41-9803-6B086740D0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66542"/>
            <a:ext cx="1650387" cy="397636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3E9C13C-6484-004C-B487-DD55FCD6537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659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E32228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B580C47-E242-EE4D-8596-3365A8F731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937" y="263508"/>
            <a:ext cx="1544400" cy="41292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65806444-35DB-2D49-BBCD-35D1637E5C2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050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A39E425A-F373-8B48-AF3A-4BCFC27404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D6662E12-C010-6249-8604-6972CE59D0D0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98228442-DBFF-A841-8B18-3B2CDC7DFADD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1F80C3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933" y="171464"/>
            <a:ext cx="3311249" cy="109972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C9674F77-7661-034D-99C4-F1E586084B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BF531802-7C49-5D4C-90FD-580D2BC7658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94089CB4-0017-E04C-8E16-EA51EE0F2D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90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52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7A54A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47ACA69F-1E0F-C248-B4E3-7B80192E10E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072" y="265393"/>
            <a:ext cx="1631535" cy="388552"/>
          </a:xfrm>
          <a:prstGeom prst="rect">
            <a:avLst/>
          </a:prstGeom>
        </p:spPr>
      </p:pic>
      <p:sp>
        <p:nvSpPr>
          <p:cNvPr id="15" name="Text Placeholder 2">
            <a:extLst>
              <a:ext uri="{FF2B5EF4-FFF2-40B4-BE49-F238E27FC236}">
                <a16:creationId xmlns:a16="http://schemas.microsoft.com/office/drawing/2014/main" xmlns="" id="{CEE48A9B-0F5B-FA4F-8CE1-07E7463948D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82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1F80C3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FB821979-1E0D-2A4D-B3AA-84E1A182B8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364" y="226243"/>
            <a:ext cx="1374679" cy="456555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6C4CA60F-FB03-1D4B-A672-B1BDFCA625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395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F7CE12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0808E221-3F03-9A42-854F-6C73352B8E0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791" y="283162"/>
            <a:ext cx="1612679" cy="35301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15507FBE-6818-8B47-9EB0-BEFC70C1EB5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83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rgbClr val="F36F3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40F9D67-D344-4F49-9C44-31ADFE53E0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3954" y="283162"/>
            <a:ext cx="1551790" cy="353014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DAD8C8C-EC77-0246-936B-3DD31711B1E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85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chemeClr val="tx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788D4C9B-4D1F-3342-AA70-6E7EB391F4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9302" y="256688"/>
            <a:ext cx="1317522" cy="398613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A02AB3C9-7A5C-5346-808F-F523395BEA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105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  <a:solidFill>
            <a:schemeClr val="tx1"/>
          </a:solidFill>
        </p:grpSpPr>
        <p:sp>
          <p:nvSpPr>
            <p:cNvPr id="14" name="Rectangle 25">
              <a:extLst>
                <a:ext uri="{FF2B5EF4-FFF2-40B4-BE49-F238E27FC236}">
                  <a16:creationId xmlns:a16="http://schemas.microsoft.com/office/drawing/2014/main" xmlns="" id="{A2191A36-295D-FD4C-B976-939A1A6EFC85}"/>
                </a:ext>
              </a:extLst>
            </p:cNvPr>
            <p:cNvSpPr/>
            <p:nvPr userDrawn="1"/>
          </p:nvSpPr>
          <p:spPr>
            <a:xfrm flipV="1">
              <a:off x="105393" y="431119"/>
              <a:ext cx="2665849" cy="590009"/>
            </a:xfrm>
            <a:custGeom>
              <a:avLst/>
              <a:gdLst>
                <a:gd name="connsiteX0" fmla="*/ 0 w 3038168"/>
                <a:gd name="connsiteY0" fmla="*/ 0 h 717755"/>
                <a:gd name="connsiteX1" fmla="*/ 3038168 w 3038168"/>
                <a:gd name="connsiteY1" fmla="*/ 0 h 717755"/>
                <a:gd name="connsiteX2" fmla="*/ 3038168 w 3038168"/>
                <a:gd name="connsiteY2" fmla="*/ 717755 h 717755"/>
                <a:gd name="connsiteX3" fmla="*/ 0 w 3038168"/>
                <a:gd name="connsiteY3" fmla="*/ 717755 h 717755"/>
                <a:gd name="connsiteX4" fmla="*/ 0 w 3038168"/>
                <a:gd name="connsiteY4" fmla="*/ 0 h 717755"/>
                <a:gd name="connsiteX0" fmla="*/ 0 w 3691311"/>
                <a:gd name="connsiteY0" fmla="*/ 0 h 717755"/>
                <a:gd name="connsiteX1" fmla="*/ 3038168 w 3691311"/>
                <a:gd name="connsiteY1" fmla="*/ 0 h 717755"/>
                <a:gd name="connsiteX2" fmla="*/ 3691311 w 3691311"/>
                <a:gd name="connsiteY2" fmla="*/ 710880 h 717755"/>
                <a:gd name="connsiteX3" fmla="*/ 0 w 3691311"/>
                <a:gd name="connsiteY3" fmla="*/ 717755 h 717755"/>
                <a:gd name="connsiteX4" fmla="*/ 0 w 3691311"/>
                <a:gd name="connsiteY4" fmla="*/ 0 h 717755"/>
                <a:gd name="connsiteX0" fmla="*/ 458993 w 4150304"/>
                <a:gd name="connsiteY0" fmla="*/ 0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458993 w 4150304"/>
                <a:gd name="connsiteY4" fmla="*/ 0 h 714091"/>
                <a:gd name="connsiteX0" fmla="*/ 0 w 4150304"/>
                <a:gd name="connsiteY0" fmla="*/ 3664 h 714091"/>
                <a:gd name="connsiteX1" fmla="*/ 3497161 w 4150304"/>
                <a:gd name="connsiteY1" fmla="*/ 0 h 714091"/>
                <a:gd name="connsiteX2" fmla="*/ 4150304 w 4150304"/>
                <a:gd name="connsiteY2" fmla="*/ 710880 h 714091"/>
                <a:gd name="connsiteX3" fmla="*/ 0 w 4150304"/>
                <a:gd name="connsiteY3" fmla="*/ 714091 h 714091"/>
                <a:gd name="connsiteX4" fmla="*/ 0 w 4150304"/>
                <a:gd name="connsiteY4" fmla="*/ 3664 h 714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50304" h="714091">
                  <a:moveTo>
                    <a:pt x="0" y="3664"/>
                  </a:moveTo>
                  <a:lnTo>
                    <a:pt x="3497161" y="0"/>
                  </a:lnTo>
                  <a:lnTo>
                    <a:pt x="4150304" y="710880"/>
                  </a:lnTo>
                  <a:lnTo>
                    <a:pt x="0" y="714091"/>
                  </a:lnTo>
                  <a:lnTo>
                    <a:pt x="0" y="366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5" tIns="45713" rIns="91425" bIns="45713" rtlCol="0" anchor="ctr"/>
            <a:lstStyle/>
            <a:p>
              <a:pPr algn="ctr"/>
              <a:endParaRPr lang="en-US" sz="1400" dirty="0">
                <a:latin typeface="Arial"/>
                <a:cs typeface="Arial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grpFill/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B461424-DA82-4F45-B66F-43FF2F06BA2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1368" y="209553"/>
            <a:ext cx="1260341" cy="495519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xmlns="" id="{3CA484FB-A8BD-484F-B8C9-13769EF1B4D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42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le 1">
            <a:extLst>
              <a:ext uri="{FF2B5EF4-FFF2-40B4-BE49-F238E27FC236}">
                <a16:creationId xmlns:a16="http://schemas.microsoft.com/office/drawing/2014/main" xmlns="" id="{15FEAF79-5F1F-424A-9CE0-5582F90BF5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920" y="1074232"/>
            <a:ext cx="11372054" cy="413909"/>
          </a:xfrm>
          <a:prstGeom prst="rect">
            <a:avLst/>
          </a:prstGeom>
        </p:spPr>
        <p:txBody>
          <a:bodyPr/>
          <a:lstStyle>
            <a:lvl1pPr algn="ctr">
              <a:defRPr sz="2400" b="1" i="0">
                <a:solidFill>
                  <a:srgbClr val="0D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xmlns="" id="{7F19A119-86FE-9F4E-8F20-D8AE6E3F7B6E}"/>
              </a:ext>
            </a:extLst>
          </p:cNvPr>
          <p:cNvGrpSpPr/>
          <p:nvPr userDrawn="1"/>
        </p:nvGrpSpPr>
        <p:grpSpPr>
          <a:xfrm>
            <a:off x="0" y="169149"/>
            <a:ext cx="2634182" cy="585993"/>
            <a:chOff x="105393" y="428092"/>
            <a:chExt cx="2665849" cy="59303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xmlns="" id="{5EBD7435-AE2E-514C-865F-EB4BCD9FAB71}"/>
                </a:ext>
              </a:extLst>
            </p:cNvPr>
            <p:cNvGrpSpPr/>
            <p:nvPr userDrawn="1"/>
          </p:nvGrpSpPr>
          <p:grpSpPr>
            <a:xfrm>
              <a:off x="105393" y="431119"/>
              <a:ext cx="2665849" cy="590009"/>
              <a:chOff x="-339078" y="5061996"/>
              <a:chExt cx="3226497" cy="714092"/>
            </a:xfrm>
          </p:grpSpPr>
          <p:sp>
            <p:nvSpPr>
              <p:cNvPr id="14" name="Rectangle 25">
                <a:extLst>
                  <a:ext uri="{FF2B5EF4-FFF2-40B4-BE49-F238E27FC236}">
                    <a16:creationId xmlns:a16="http://schemas.microsoft.com/office/drawing/2014/main" xmlns="" id="{A2191A36-295D-FD4C-B976-939A1A6EFC85}"/>
                  </a:ext>
                </a:extLst>
              </p:cNvPr>
              <p:cNvSpPr/>
              <p:nvPr userDrawn="1"/>
            </p:nvSpPr>
            <p:spPr>
              <a:xfrm flipV="1">
                <a:off x="-339078" y="5061996"/>
                <a:ext cx="3226497" cy="714092"/>
              </a:xfrm>
              <a:custGeom>
                <a:avLst/>
                <a:gdLst>
                  <a:gd name="connsiteX0" fmla="*/ 0 w 3038168"/>
                  <a:gd name="connsiteY0" fmla="*/ 0 h 717755"/>
                  <a:gd name="connsiteX1" fmla="*/ 3038168 w 3038168"/>
                  <a:gd name="connsiteY1" fmla="*/ 0 h 717755"/>
                  <a:gd name="connsiteX2" fmla="*/ 3038168 w 3038168"/>
                  <a:gd name="connsiteY2" fmla="*/ 717755 h 717755"/>
                  <a:gd name="connsiteX3" fmla="*/ 0 w 3038168"/>
                  <a:gd name="connsiteY3" fmla="*/ 717755 h 717755"/>
                  <a:gd name="connsiteX4" fmla="*/ 0 w 3038168"/>
                  <a:gd name="connsiteY4" fmla="*/ 0 h 717755"/>
                  <a:gd name="connsiteX0" fmla="*/ 0 w 3691311"/>
                  <a:gd name="connsiteY0" fmla="*/ 0 h 717755"/>
                  <a:gd name="connsiteX1" fmla="*/ 3038168 w 3691311"/>
                  <a:gd name="connsiteY1" fmla="*/ 0 h 717755"/>
                  <a:gd name="connsiteX2" fmla="*/ 3691311 w 3691311"/>
                  <a:gd name="connsiteY2" fmla="*/ 710880 h 717755"/>
                  <a:gd name="connsiteX3" fmla="*/ 0 w 3691311"/>
                  <a:gd name="connsiteY3" fmla="*/ 717755 h 717755"/>
                  <a:gd name="connsiteX4" fmla="*/ 0 w 3691311"/>
                  <a:gd name="connsiteY4" fmla="*/ 0 h 717755"/>
                  <a:gd name="connsiteX0" fmla="*/ 458993 w 4150304"/>
                  <a:gd name="connsiteY0" fmla="*/ 0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458993 w 4150304"/>
                  <a:gd name="connsiteY4" fmla="*/ 0 h 714091"/>
                  <a:gd name="connsiteX0" fmla="*/ 0 w 4150304"/>
                  <a:gd name="connsiteY0" fmla="*/ 3664 h 714091"/>
                  <a:gd name="connsiteX1" fmla="*/ 3497161 w 4150304"/>
                  <a:gd name="connsiteY1" fmla="*/ 0 h 714091"/>
                  <a:gd name="connsiteX2" fmla="*/ 4150304 w 4150304"/>
                  <a:gd name="connsiteY2" fmla="*/ 710880 h 714091"/>
                  <a:gd name="connsiteX3" fmla="*/ 0 w 4150304"/>
                  <a:gd name="connsiteY3" fmla="*/ 714091 h 714091"/>
                  <a:gd name="connsiteX4" fmla="*/ 0 w 4150304"/>
                  <a:gd name="connsiteY4" fmla="*/ 3664 h 714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50304" h="714091">
                    <a:moveTo>
                      <a:pt x="0" y="3664"/>
                    </a:moveTo>
                    <a:lnTo>
                      <a:pt x="3497161" y="0"/>
                    </a:lnTo>
                    <a:lnTo>
                      <a:pt x="4150304" y="710880"/>
                    </a:lnTo>
                    <a:lnTo>
                      <a:pt x="0" y="714091"/>
                    </a:lnTo>
                    <a:lnTo>
                      <a:pt x="0" y="3664"/>
                    </a:lnTo>
                    <a:close/>
                  </a:path>
                </a:pathLst>
              </a:custGeom>
              <a:solidFill>
                <a:srgbClr val="0D814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25" tIns="45713" rIns="91425" bIns="45713" rtlCol="0" anchor="ctr"/>
              <a:lstStyle/>
              <a:p>
                <a:pPr algn="ctr"/>
                <a:endParaRPr lang="en-US" sz="1400" dirty="0">
                  <a:latin typeface="Arial"/>
                  <a:cs typeface="Arial"/>
                </a:endParaRPr>
              </a:p>
            </p:txBody>
          </p:sp>
          <p:pic>
            <p:nvPicPr>
              <p:cNvPr id="15" name="Picture 14">
                <a:extLst>
                  <a:ext uri="{FF2B5EF4-FFF2-40B4-BE49-F238E27FC236}">
                    <a16:creationId xmlns:a16="http://schemas.microsoft.com/office/drawing/2014/main" xmlns="" id="{BF2E6E06-3DFE-4748-9667-6474C1DE07DA}"/>
                  </a:ext>
                </a:extLst>
              </p:cNvPr>
              <p:cNvPicPr>
                <a:picLocks noChangeAspect="1"/>
              </p:cNvPicPr>
              <p:nvPr userDrawn="1"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72165" y="5137996"/>
                <a:ext cx="1783395" cy="558437"/>
              </a:xfrm>
              <a:prstGeom prst="rect">
                <a:avLst/>
              </a:prstGeom>
            </p:spPr>
          </p:pic>
        </p:grp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xmlns="" id="{832373F9-AEB3-8540-A11A-A884551D517F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300987" y="428093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xmlns="" id="{AD0FA7AD-3ECC-6F44-84C8-12C416DBFB33}"/>
                </a:ext>
              </a:extLst>
            </p:cNvPr>
            <p:cNvCxnSpPr>
              <a:cxnSpLocks/>
            </p:cNvCxnSpPr>
            <p:nvPr userDrawn="1"/>
          </p:nvCxnSpPr>
          <p:spPr>
            <a:xfrm flipH="1">
              <a:off x="2238424" y="428092"/>
              <a:ext cx="422126" cy="593036"/>
            </a:xfrm>
            <a:prstGeom prst="line">
              <a:avLst/>
            </a:prstGeom>
            <a:ln w="19050">
              <a:solidFill>
                <a:schemeClr val="bg1"/>
              </a:solidFill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Round Single Corner Rectangle 19">
            <a:extLst>
              <a:ext uri="{FF2B5EF4-FFF2-40B4-BE49-F238E27FC236}">
                <a16:creationId xmlns:a16="http://schemas.microsoft.com/office/drawing/2014/main" xmlns="" id="{B7CAD35F-168A-FC41-8152-F1D054C0C10F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xmlns="" id="{B1B95779-BD2B-4845-B94A-6650F924998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758467"/>
            <a:ext cx="11372054" cy="4709008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04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61F2AE4-6075-2F49-AD9D-38717C4998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4030" y="308495"/>
            <a:ext cx="2137110" cy="468339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39554661-0F0B-9340-8E0B-F5236028F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17462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BF40C355-05ED-5F4E-BF6E-D7C712358A4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597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8135DF6F-6A6F-C34D-A92D-89233F3DE0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9827" y="300241"/>
            <a:ext cx="1972147" cy="51360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732F7477-21A8-6740-A68A-CE14B7EA5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17462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20CED200-6100-AA4C-85D2-3D4F57478AA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6986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ire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A7FE41B-D04B-5440-A7C7-2B0E98953C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9291" y="301329"/>
            <a:ext cx="2122683" cy="511429"/>
          </a:xfrm>
          <a:prstGeom prst="rect">
            <a:avLst/>
          </a:prstGeom>
        </p:spPr>
      </p:pic>
      <p:sp>
        <p:nvSpPr>
          <p:cNvPr id="20" name="Title 3">
            <a:extLst>
              <a:ext uri="{FF2B5EF4-FFF2-40B4-BE49-F238E27FC236}">
                <a16:creationId xmlns:a16="http://schemas.microsoft.com/office/drawing/2014/main" xmlns="" id="{B030B2E6-E150-AF4B-9352-B2BC67ECE5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611872D4-EDCF-F542-AF25-BEA86EEE91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529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30CB09F6-1334-FA4C-97E1-C5E50F66C8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9879"/>
            <a:ext cx="12191998" cy="7037879"/>
          </a:xfrm>
          <a:custGeom>
            <a:avLst/>
            <a:gdLst>
              <a:gd name="connsiteX0" fmla="*/ 0 w 12191998"/>
              <a:gd name="connsiteY0" fmla="*/ 0 h 7037879"/>
              <a:gd name="connsiteX1" fmla="*/ 12191998 w 12191998"/>
              <a:gd name="connsiteY1" fmla="*/ 0 h 7037879"/>
              <a:gd name="connsiteX2" fmla="*/ 12191998 w 12191998"/>
              <a:gd name="connsiteY2" fmla="*/ 6708637 h 7037879"/>
              <a:gd name="connsiteX3" fmla="*/ 8958460 w 12191998"/>
              <a:gd name="connsiteY3" fmla="*/ 6708636 h 7037879"/>
              <a:gd name="connsiteX4" fmla="*/ 8789126 w 12191998"/>
              <a:gd name="connsiteY4" fmla="*/ 6877970 h 7037879"/>
              <a:gd name="connsiteX5" fmla="*/ 8789126 w 12191998"/>
              <a:gd name="connsiteY5" fmla="*/ 7037879 h 7037879"/>
              <a:gd name="connsiteX6" fmla="*/ 0 w 12191998"/>
              <a:gd name="connsiteY6" fmla="*/ 7037879 h 7037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8" h="7037879">
                <a:moveTo>
                  <a:pt x="0" y="0"/>
                </a:moveTo>
                <a:lnTo>
                  <a:pt x="12191998" y="0"/>
                </a:lnTo>
                <a:lnTo>
                  <a:pt x="12191998" y="6708637"/>
                </a:lnTo>
                <a:lnTo>
                  <a:pt x="8958460" y="6708636"/>
                </a:lnTo>
                <a:cubicBezTo>
                  <a:pt x="8864940" y="6708636"/>
                  <a:pt x="8789126" y="6784449"/>
                  <a:pt x="8789126" y="6877970"/>
                </a:cubicBezTo>
                <a:lnTo>
                  <a:pt x="8789126" y="7037879"/>
                </a:lnTo>
                <a:lnTo>
                  <a:pt x="0" y="7037879"/>
                </a:lnTo>
                <a:close/>
              </a:path>
            </a:pathLst>
          </a:custGeom>
        </p:spPr>
      </p:pic>
      <p:sp>
        <p:nvSpPr>
          <p:cNvPr id="19" name="Freeform 18">
            <a:extLst>
              <a:ext uri="{FF2B5EF4-FFF2-40B4-BE49-F238E27FC236}">
                <a16:creationId xmlns:a16="http://schemas.microsoft.com/office/drawing/2014/main" xmlns="" id="{3548D324-198F-DA4E-A32A-EF2E6EA3AFF2}"/>
              </a:ext>
            </a:extLst>
          </p:cNvPr>
          <p:cNvSpPr/>
          <p:nvPr userDrawn="1"/>
        </p:nvSpPr>
        <p:spPr>
          <a:xfrm>
            <a:off x="0" y="-179879"/>
            <a:ext cx="12192000" cy="7038539"/>
          </a:xfrm>
          <a:custGeom>
            <a:avLst/>
            <a:gdLst>
              <a:gd name="connsiteX0" fmla="*/ 0 w 12192000"/>
              <a:gd name="connsiteY0" fmla="*/ 0 h 7030721"/>
              <a:gd name="connsiteX1" fmla="*/ 12192000 w 12192000"/>
              <a:gd name="connsiteY1" fmla="*/ 0 h 7030721"/>
              <a:gd name="connsiteX2" fmla="*/ 12192000 w 12192000"/>
              <a:gd name="connsiteY2" fmla="*/ 6700819 h 7030721"/>
              <a:gd name="connsiteX3" fmla="*/ 8958460 w 12192000"/>
              <a:gd name="connsiteY3" fmla="*/ 6700818 h 7030721"/>
              <a:gd name="connsiteX4" fmla="*/ 8789126 w 12192000"/>
              <a:gd name="connsiteY4" fmla="*/ 6870152 h 7030721"/>
              <a:gd name="connsiteX5" fmla="*/ 8789126 w 12192000"/>
              <a:gd name="connsiteY5" fmla="*/ 7030721 h 7030721"/>
              <a:gd name="connsiteX6" fmla="*/ 0 w 12192000"/>
              <a:gd name="connsiteY6" fmla="*/ 7030721 h 7030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7030721">
                <a:moveTo>
                  <a:pt x="0" y="0"/>
                </a:moveTo>
                <a:lnTo>
                  <a:pt x="12192000" y="0"/>
                </a:lnTo>
                <a:lnTo>
                  <a:pt x="12192000" y="6700819"/>
                </a:lnTo>
                <a:cubicBezTo>
                  <a:pt x="11114154" y="6700819"/>
                  <a:pt x="10036308" y="6700818"/>
                  <a:pt x="8958460" y="6700818"/>
                </a:cubicBezTo>
                <a:cubicBezTo>
                  <a:pt x="8864940" y="6700818"/>
                  <a:pt x="8789126" y="6776631"/>
                  <a:pt x="8789126" y="6870152"/>
                </a:cubicBezTo>
                <a:lnTo>
                  <a:pt x="8789126" y="7030721"/>
                </a:lnTo>
                <a:lnTo>
                  <a:pt x="0" y="7030721"/>
                </a:lnTo>
                <a:close/>
              </a:path>
            </a:pathLst>
          </a:custGeom>
          <a:solidFill>
            <a:schemeClr val="tx1">
              <a:alpha val="19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25" tIns="45713" rIns="91425" bIns="45713" rtlCol="0" anchor="ctr">
            <a:noAutofit/>
          </a:bodyPr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6F593870-5BD5-904A-9EEA-A369CAEDA2AE}"/>
              </a:ext>
            </a:extLst>
          </p:cNvPr>
          <p:cNvSpPr/>
          <p:nvPr userDrawn="1"/>
        </p:nvSpPr>
        <p:spPr>
          <a:xfrm>
            <a:off x="6353298" y="-187697"/>
            <a:ext cx="5838702" cy="7045696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rgbClr val="F7CE12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2933" y="358910"/>
            <a:ext cx="3311249" cy="7248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2" name="Title 5">
            <a:extLst>
              <a:ext uri="{FF2B5EF4-FFF2-40B4-BE49-F238E27FC236}">
                <a16:creationId xmlns:a16="http://schemas.microsoft.com/office/drawing/2014/main" xmlns="" id="{372BDA2F-4FCB-DF47-97EB-BC5B8C1D9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85AC71E0-C4FF-3F41-9BCF-F4E689F255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bg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45BCD7A5-D3FC-584E-AE50-941276C1A6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-898290"/>
            <a:ext cx="6616354" cy="776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632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otspot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03DF8B2-F20A-394F-8B14-D71F6A6F60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4215" y="290089"/>
            <a:ext cx="1996925" cy="533909"/>
          </a:xfrm>
          <a:prstGeom prst="rect">
            <a:avLst/>
          </a:prstGeom>
        </p:spPr>
      </p:pic>
      <p:sp>
        <p:nvSpPr>
          <p:cNvPr id="20" name="Title 3">
            <a:extLst>
              <a:ext uri="{FF2B5EF4-FFF2-40B4-BE49-F238E27FC236}">
                <a16:creationId xmlns:a16="http://schemas.microsoft.com/office/drawing/2014/main" xmlns="" id="{40FB4C55-267D-FD47-B244-70C16DCF70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5798176F-FA3A-A041-B814-E98E403218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137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B8926DA-20FB-A344-966B-6B3FB869090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7097" y="335711"/>
            <a:ext cx="2144878" cy="510805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DB8C04A9-116A-0C4D-9A82-9A14AF0131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705A4873-6F15-9048-A731-BB2CDF92E1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962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71AA9C35-B646-C646-B4DD-7FEDFCF3FF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58401" y="267572"/>
            <a:ext cx="1943574" cy="645494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7BF78DD8-02F1-EF47-AA9F-D1BFDD3036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49926456-5F87-7144-930E-71EE82B9B3B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33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F7CE1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960CB37-BD11-CA48-A466-A3D6B51DA2C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8766"/>
            <a:ext cx="2044483" cy="447535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3DE6E481-3A54-0E49-B964-B686B8D1DE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9883228A-5CAE-4B42-8051-6A5B2D32CA2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44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7DC413D8-ED98-F549-993C-8DDA1BE365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6993" y="282270"/>
            <a:ext cx="1864981" cy="56424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48C6776F-A47A-6B46-A1A6-2636AB6B72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B7096DBF-BD4B-7842-B9F7-050E2D0729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965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94F29AC2-1B6C-C44E-9D5C-C162632A7C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51910" y="282270"/>
            <a:ext cx="1435147" cy="564246"/>
          </a:xfrm>
          <a:prstGeom prst="rect">
            <a:avLst/>
          </a:prstGeom>
        </p:spPr>
      </p:pic>
      <p:sp>
        <p:nvSpPr>
          <p:cNvPr id="16" name="Title 3">
            <a:extLst>
              <a:ext uri="{FF2B5EF4-FFF2-40B4-BE49-F238E27FC236}">
                <a16:creationId xmlns:a16="http://schemas.microsoft.com/office/drawing/2014/main" xmlns="" id="{C43B4BEF-7587-5140-99B2-AF15495D7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1A1CF090-0E80-A648-983A-1178648995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704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xmlns="" id="{E1C526BC-D027-704D-B038-282C47A203A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39984" y="335216"/>
            <a:ext cx="1761990" cy="551536"/>
          </a:xfrm>
          <a:prstGeom prst="rect">
            <a:avLst/>
          </a:prstGeom>
        </p:spPr>
      </p:pic>
      <p:sp>
        <p:nvSpPr>
          <p:cNvPr id="8" name="Round Single Corner Rectangle 7">
            <a:extLst>
              <a:ext uri="{FF2B5EF4-FFF2-40B4-BE49-F238E27FC236}">
                <a16:creationId xmlns:a16="http://schemas.microsoft.com/office/drawing/2014/main" xmlns="" id="{88ADA04C-E73A-5E4D-A2AB-83479A4090E7}"/>
              </a:ext>
            </a:extLst>
          </p:cNvPr>
          <p:cNvSpPr/>
          <p:nvPr userDrawn="1"/>
        </p:nvSpPr>
        <p:spPr>
          <a:xfrm>
            <a:off x="0" y="0"/>
            <a:ext cx="338667" cy="6858000"/>
          </a:xfrm>
          <a:prstGeom prst="round1Rect">
            <a:avLst>
              <a:gd name="adj" fmla="val 50000"/>
            </a:avLst>
          </a:prstGeom>
          <a:solidFill>
            <a:srgbClr val="0D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xmlns="" id="{ACE70F27-FCBE-9145-8DCC-03D8F3B6F8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xmlns="" id="{E7C276E8-C7DC-2F41-9EF9-9201224009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67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ac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9E664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93A2A3D-C7C8-5F45-815B-290FF2BCC78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1011" y="314053"/>
            <a:ext cx="1860129" cy="407641"/>
          </a:xfrm>
          <a:prstGeom prst="rect">
            <a:avLst/>
          </a:prstGeom>
          <a:noFill/>
        </p:spPr>
      </p:pic>
      <p:sp>
        <p:nvSpPr>
          <p:cNvPr id="22" name="Title 3">
            <a:extLst>
              <a:ext uri="{FF2B5EF4-FFF2-40B4-BE49-F238E27FC236}">
                <a16:creationId xmlns:a16="http://schemas.microsoft.com/office/drawing/2014/main" xmlns="" id="{1C3801D3-0CF3-0942-AF62-47A18B141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9E664D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D001AE9-872D-744A-800A-35CB2182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D26C2585-5417-2E42-856D-A19F24D7AA9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51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5EC8D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5EC66FBE-A5B2-B644-BA15-F579BEB8FC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2823" y="271057"/>
            <a:ext cx="1456000" cy="379186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E8189E99-1066-F44F-8144-4A2E9CF4C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5EC8D6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783BE99E-342A-2D45-8D49-8030AD5320F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31140F60-D8F3-2544-B56C-F0725D5F398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66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re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D99EBEB3-7836-F54C-B5AD-04398E01896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7695" y="258969"/>
            <a:ext cx="1674143" cy="403361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B80CC6C3-B0E0-2440-B277-1F9FCF6EB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CEFD3F90-2D22-C34A-B5FA-6161ECDFFD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FE1E16B-E1AF-C641-814A-1330B0DB548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50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xmlns="" id="{5EFEB146-7351-BA41-AEB1-CFF6EE6BDD0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7273"/>
            <a:ext cx="12191999" cy="7035273"/>
          </a:xfrm>
          <a:custGeom>
            <a:avLst/>
            <a:gdLst>
              <a:gd name="connsiteX0" fmla="*/ 0 w 12191999"/>
              <a:gd name="connsiteY0" fmla="*/ 0 h 7035273"/>
              <a:gd name="connsiteX1" fmla="*/ 12191999 w 12191999"/>
              <a:gd name="connsiteY1" fmla="*/ 0 h 7035273"/>
              <a:gd name="connsiteX2" fmla="*/ 12191999 w 12191999"/>
              <a:gd name="connsiteY2" fmla="*/ 6706031 h 7035273"/>
              <a:gd name="connsiteX3" fmla="*/ 8958461 w 12191999"/>
              <a:gd name="connsiteY3" fmla="*/ 6706030 h 7035273"/>
              <a:gd name="connsiteX4" fmla="*/ 8789127 w 12191999"/>
              <a:gd name="connsiteY4" fmla="*/ 6875364 h 7035273"/>
              <a:gd name="connsiteX5" fmla="*/ 8789127 w 12191999"/>
              <a:gd name="connsiteY5" fmla="*/ 7035273 h 7035273"/>
              <a:gd name="connsiteX6" fmla="*/ 0 w 12191999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7035273">
                <a:moveTo>
                  <a:pt x="0" y="0"/>
                </a:moveTo>
                <a:lnTo>
                  <a:pt x="12191999" y="0"/>
                </a:lnTo>
                <a:lnTo>
                  <a:pt x="12191999" y="6706031"/>
                </a:lnTo>
                <a:lnTo>
                  <a:pt x="8958461" y="6706030"/>
                </a:lnTo>
                <a:cubicBezTo>
                  <a:pt x="8864941" y="6706030"/>
                  <a:pt x="8789127" y="6781843"/>
                  <a:pt x="8789127" y="6875364"/>
                </a:cubicBezTo>
                <a:lnTo>
                  <a:pt x="8789127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EEA0DB47-DACF-F64C-AEE4-D894C649A477}"/>
              </a:ext>
            </a:extLst>
          </p:cNvPr>
          <p:cNvSpPr/>
          <p:nvPr userDrawn="1"/>
        </p:nvSpPr>
        <p:spPr>
          <a:xfrm>
            <a:off x="6353298" y="-177273"/>
            <a:ext cx="5838701" cy="7035272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chemeClr val="bg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72527" y="220133"/>
            <a:ext cx="3291655" cy="995882"/>
          </a:xfrm>
          <a:prstGeom prst="rect">
            <a:avLst/>
          </a:prstGeom>
          <a:noFill/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4" name="Title 5">
            <a:extLst>
              <a:ext uri="{FF2B5EF4-FFF2-40B4-BE49-F238E27FC236}">
                <a16:creationId xmlns:a16="http://schemas.microsoft.com/office/drawing/2014/main" xmlns="" id="{3048DD62-7904-F745-8C69-40423242A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Content Placeholder 12">
            <a:extLst>
              <a:ext uri="{FF2B5EF4-FFF2-40B4-BE49-F238E27FC236}">
                <a16:creationId xmlns:a16="http://schemas.microsoft.com/office/drawing/2014/main" xmlns="" id="{E4B5C432-AA6F-2C43-A847-2DD3C885529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F99D6A0A-9B09-A645-AB4B-0EC6313E44D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89811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949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tspot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E32228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1E5DBBB-F601-B940-A74A-D41B4530891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72942" y="263584"/>
            <a:ext cx="1508649" cy="403360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E782166A-17C4-1041-BDAD-6D6199942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E32228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906F2E9A-A2E9-C64D-AE66-B51219A27DC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35D91BF-DF2B-EE4F-A091-180E3D501BB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180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ork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7A54A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46A649CA-F796-1B41-9B40-742CA2AE51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76548" y="262465"/>
            <a:ext cx="1613236" cy="384195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2D3A8C2B-DEAF-384F-B025-DCDF4B493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7A54A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62E8B267-8F58-674B-97A4-5F620A4CC2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CC9D276E-DCB2-0C4D-8828-0BAE459AC15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7552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litecontrol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1F80C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36EF39A4-A531-AD4B-96C8-50E2D1B8C8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57626" y="236027"/>
            <a:ext cx="1325876" cy="440345"/>
          </a:xfrm>
          <a:prstGeom prst="rect">
            <a:avLst/>
          </a:prstGeom>
          <a:noFill/>
        </p:spPr>
      </p:pic>
      <p:sp>
        <p:nvSpPr>
          <p:cNvPr id="26" name="Title 3">
            <a:extLst>
              <a:ext uri="{FF2B5EF4-FFF2-40B4-BE49-F238E27FC236}">
                <a16:creationId xmlns:a16="http://schemas.microsoft.com/office/drawing/2014/main" xmlns="" id="{7B91ACFC-FDCB-FB44-B13D-AE7FE814B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1F80C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97350E97-8726-574F-9DE7-F5AFBC3C0B5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7138D672-B560-2B4F-A006-591AEDCD09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8111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nhors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F8CF0C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E363C1CF-65A8-CE4B-873E-E2A12923DD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57491" y="335711"/>
            <a:ext cx="2044483" cy="447535"/>
          </a:xfrm>
          <a:prstGeom prst="rect">
            <a:avLst/>
          </a:prstGeom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9BBB20C9-F015-0745-80CB-5C40FD8267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7CE1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EFFA95E3-A1B9-854E-A11C-EC5AD2671C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AB6DC314-C179-CF4E-8EB1-CDEA2F5F9D1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481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oroled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F36F3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AECDE77-E758-B54F-B7D6-8EF4439A518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000" y="287421"/>
            <a:ext cx="1552331" cy="353136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3F489050-732F-F94D-8FA5-DFE7FA296B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F36F3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FABEB95D-E53A-CA46-A214-933CC3D0E78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564A70B-2E94-B345-A00F-C706B649F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72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ny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FB1EF3F1-08A3-F146-9E03-8028AD39865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41887"/>
            <a:ext cx="1456001" cy="440509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927CC8B9-669C-5545-8AC7-FCE5FB832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F9111367-4516-EE4E-AB54-17CFC435AC2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807DC645-EFF2-C249-8B24-17DFDB848C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61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A4029C1-853E-714D-B7FA-79881D7BDD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8763" y="223640"/>
            <a:ext cx="1241419" cy="488079"/>
          </a:xfrm>
          <a:prstGeom prst="rect">
            <a:avLst/>
          </a:prstGeom>
          <a:noFill/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87F6267F-7EFF-024A-A2CB-B87FE046F4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AC769B97-89AA-D644-B97D-4171A0E2D8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4F94824E-E417-1440-9D45-D5BD7DF3DBD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9512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zion Sub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 Single Corner Rectangle 13">
            <a:extLst>
              <a:ext uri="{FF2B5EF4-FFF2-40B4-BE49-F238E27FC236}">
                <a16:creationId xmlns:a16="http://schemas.microsoft.com/office/drawing/2014/main" xmlns="" id="{1974FEE4-B73A-0742-89E1-0FE0B22C201B}"/>
              </a:ext>
            </a:extLst>
          </p:cNvPr>
          <p:cNvSpPr/>
          <p:nvPr userDrawn="1"/>
        </p:nvSpPr>
        <p:spPr>
          <a:xfrm>
            <a:off x="0" y="0"/>
            <a:ext cx="338667" cy="6867425"/>
          </a:xfrm>
          <a:prstGeom prst="round1Rect">
            <a:avLst>
              <a:gd name="adj" fmla="val 50000"/>
            </a:avLst>
          </a:prstGeom>
          <a:solidFill>
            <a:srgbClr val="04814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C2ADA65-F878-4F4C-95E0-0D6154C10C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0976" y="234183"/>
            <a:ext cx="1456002" cy="455919"/>
          </a:xfrm>
          <a:prstGeom prst="rect">
            <a:avLst/>
          </a:prstGeom>
        </p:spPr>
      </p:pic>
      <p:sp>
        <p:nvSpPr>
          <p:cNvPr id="23" name="Title 3">
            <a:extLst>
              <a:ext uri="{FF2B5EF4-FFF2-40B4-BE49-F238E27FC236}">
                <a16:creationId xmlns:a16="http://schemas.microsoft.com/office/drawing/2014/main" xmlns="" id="{C1A4A08F-9E12-F846-9783-FA53FA1AE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721041" cy="458470"/>
          </a:xfrm>
          <a:prstGeom prst="rect">
            <a:avLst/>
          </a:prstGeom>
        </p:spPr>
        <p:txBody>
          <a:bodyPr/>
          <a:lstStyle>
            <a:lvl1pPr>
              <a:defRPr sz="2400" b="1" i="0">
                <a:solidFill>
                  <a:srgbClr val="04814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xmlns="" id="{768508A4-6B67-2042-ABF2-CA22C34341C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29920" y="1066800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xmlns="" id="{EF4FE1BC-D97D-EB49-9CB8-81E9DA13E2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7102" y="1066799"/>
            <a:ext cx="5331609" cy="5400675"/>
          </a:xfrm>
        </p:spPr>
        <p:txBody>
          <a:bodyPr/>
          <a:lstStyle>
            <a:lvl1pPr marL="0" indent="0">
              <a:buNone/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79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garcub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3FDA6C86-6804-4A4D-B816-CE99DC23FE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77273"/>
            <a:ext cx="12191999" cy="7035273"/>
          </a:xfrm>
          <a:custGeom>
            <a:avLst/>
            <a:gdLst>
              <a:gd name="connsiteX0" fmla="*/ 0 w 12191999"/>
              <a:gd name="connsiteY0" fmla="*/ 0 h 7035273"/>
              <a:gd name="connsiteX1" fmla="*/ 12191999 w 12191999"/>
              <a:gd name="connsiteY1" fmla="*/ 0 h 7035273"/>
              <a:gd name="connsiteX2" fmla="*/ 12191999 w 12191999"/>
              <a:gd name="connsiteY2" fmla="*/ 6706031 h 7035273"/>
              <a:gd name="connsiteX3" fmla="*/ 8958461 w 12191999"/>
              <a:gd name="connsiteY3" fmla="*/ 6706030 h 7035273"/>
              <a:gd name="connsiteX4" fmla="*/ 8789127 w 12191999"/>
              <a:gd name="connsiteY4" fmla="*/ 6875364 h 7035273"/>
              <a:gd name="connsiteX5" fmla="*/ 8789127 w 12191999"/>
              <a:gd name="connsiteY5" fmla="*/ 7035273 h 7035273"/>
              <a:gd name="connsiteX6" fmla="*/ 0 w 12191999"/>
              <a:gd name="connsiteY6" fmla="*/ 7035273 h 7035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1999" h="7035273">
                <a:moveTo>
                  <a:pt x="0" y="0"/>
                </a:moveTo>
                <a:lnTo>
                  <a:pt x="12191999" y="0"/>
                </a:lnTo>
                <a:lnTo>
                  <a:pt x="12191999" y="6706031"/>
                </a:lnTo>
                <a:lnTo>
                  <a:pt x="8958461" y="6706030"/>
                </a:lnTo>
                <a:cubicBezTo>
                  <a:pt x="8864941" y="6706030"/>
                  <a:pt x="8789127" y="6781843"/>
                  <a:pt x="8789127" y="6875364"/>
                </a:cubicBezTo>
                <a:lnTo>
                  <a:pt x="8789127" y="7035273"/>
                </a:lnTo>
                <a:lnTo>
                  <a:pt x="0" y="7035273"/>
                </a:lnTo>
                <a:close/>
              </a:path>
            </a:pathLst>
          </a:custGeom>
        </p:spPr>
      </p:pic>
      <p:sp>
        <p:nvSpPr>
          <p:cNvPr id="11" name="Parallelogram 9">
            <a:extLst>
              <a:ext uri="{FF2B5EF4-FFF2-40B4-BE49-F238E27FC236}">
                <a16:creationId xmlns:a16="http://schemas.microsoft.com/office/drawing/2014/main" xmlns="" id="{6DA5BE1E-7692-044B-9EF2-FA602779EBF5}"/>
              </a:ext>
            </a:extLst>
          </p:cNvPr>
          <p:cNvSpPr/>
          <p:nvPr userDrawn="1"/>
        </p:nvSpPr>
        <p:spPr>
          <a:xfrm>
            <a:off x="6353298" y="-185752"/>
            <a:ext cx="5838702" cy="7052229"/>
          </a:xfrm>
          <a:custGeom>
            <a:avLst/>
            <a:gdLst>
              <a:gd name="connsiteX0" fmla="*/ 0 w 7024915"/>
              <a:gd name="connsiteY0" fmla="*/ 3431287 h 3431287"/>
              <a:gd name="connsiteX1" fmla="*/ 857822 w 7024915"/>
              <a:gd name="connsiteY1" fmla="*/ 0 h 3431287"/>
              <a:gd name="connsiteX2" fmla="*/ 7024915 w 7024915"/>
              <a:gd name="connsiteY2" fmla="*/ 0 h 3431287"/>
              <a:gd name="connsiteX3" fmla="*/ 6167093 w 7024915"/>
              <a:gd name="connsiteY3" fmla="*/ 3431287 h 3431287"/>
              <a:gd name="connsiteX4" fmla="*/ 0 w 7024915"/>
              <a:gd name="connsiteY4" fmla="*/ 3431287 h 3431287"/>
              <a:gd name="connsiteX0" fmla="*/ 0 w 7024915"/>
              <a:gd name="connsiteY0" fmla="*/ 3438544 h 3438544"/>
              <a:gd name="connsiteX1" fmla="*/ 2018965 w 7024915"/>
              <a:gd name="connsiteY1" fmla="*/ 0 h 3438544"/>
              <a:gd name="connsiteX2" fmla="*/ 7024915 w 7024915"/>
              <a:gd name="connsiteY2" fmla="*/ 7257 h 3438544"/>
              <a:gd name="connsiteX3" fmla="*/ 6167093 w 7024915"/>
              <a:gd name="connsiteY3" fmla="*/ 3438544 h 3438544"/>
              <a:gd name="connsiteX4" fmla="*/ 0 w 7024915"/>
              <a:gd name="connsiteY4" fmla="*/ 3438544 h 3438544"/>
              <a:gd name="connsiteX0" fmla="*/ 0 w 8614229"/>
              <a:gd name="connsiteY0" fmla="*/ 3474830 h 3474830"/>
              <a:gd name="connsiteX1" fmla="*/ 3608279 w 8614229"/>
              <a:gd name="connsiteY1" fmla="*/ 0 h 3474830"/>
              <a:gd name="connsiteX2" fmla="*/ 8614229 w 8614229"/>
              <a:gd name="connsiteY2" fmla="*/ 7257 h 3474830"/>
              <a:gd name="connsiteX3" fmla="*/ 7756407 w 8614229"/>
              <a:gd name="connsiteY3" fmla="*/ 3438544 h 3474830"/>
              <a:gd name="connsiteX4" fmla="*/ 0 w 8614229"/>
              <a:gd name="connsiteY4" fmla="*/ 3474830 h 3474830"/>
              <a:gd name="connsiteX0" fmla="*/ 0 w 8650514"/>
              <a:gd name="connsiteY0" fmla="*/ 3438544 h 3438544"/>
              <a:gd name="connsiteX1" fmla="*/ 3644564 w 8650514"/>
              <a:gd name="connsiteY1" fmla="*/ 0 h 3438544"/>
              <a:gd name="connsiteX2" fmla="*/ 8650514 w 8650514"/>
              <a:gd name="connsiteY2" fmla="*/ 7257 h 3438544"/>
              <a:gd name="connsiteX3" fmla="*/ 7792692 w 8650514"/>
              <a:gd name="connsiteY3" fmla="*/ 3438544 h 3438544"/>
              <a:gd name="connsiteX4" fmla="*/ 0 w 8650514"/>
              <a:gd name="connsiteY4" fmla="*/ 3438544 h 3438544"/>
              <a:gd name="connsiteX0" fmla="*/ 0 w 7807676"/>
              <a:gd name="connsiteY0" fmla="*/ 3438544 h 3438544"/>
              <a:gd name="connsiteX1" fmla="*/ 3644564 w 7807676"/>
              <a:gd name="connsiteY1" fmla="*/ 0 h 3438544"/>
              <a:gd name="connsiteX2" fmla="*/ 7807676 w 7807676"/>
              <a:gd name="connsiteY2" fmla="*/ 7257 h 3438544"/>
              <a:gd name="connsiteX3" fmla="*/ 7792692 w 7807676"/>
              <a:gd name="connsiteY3" fmla="*/ 3438544 h 3438544"/>
              <a:gd name="connsiteX4" fmla="*/ 0 w 7807676"/>
              <a:gd name="connsiteY4" fmla="*/ 3438544 h 3438544"/>
              <a:gd name="connsiteX0" fmla="*/ 0 w 7807676"/>
              <a:gd name="connsiteY0" fmla="*/ 3431287 h 3431287"/>
              <a:gd name="connsiteX1" fmla="*/ 2795758 w 7807676"/>
              <a:gd name="connsiteY1" fmla="*/ 16029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07925 w 7807676"/>
              <a:gd name="connsiteY1" fmla="*/ 270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807676"/>
              <a:gd name="connsiteY0" fmla="*/ 3431287 h 3431287"/>
              <a:gd name="connsiteX1" fmla="*/ 2820091 w 7807676"/>
              <a:gd name="connsiteY1" fmla="*/ 487 h 3431287"/>
              <a:gd name="connsiteX2" fmla="*/ 7807676 w 7807676"/>
              <a:gd name="connsiteY2" fmla="*/ 0 h 3431287"/>
              <a:gd name="connsiteX3" fmla="*/ 7792692 w 7807676"/>
              <a:gd name="connsiteY3" fmla="*/ 3431287 h 3431287"/>
              <a:gd name="connsiteX4" fmla="*/ 0 w 7807676"/>
              <a:gd name="connsiteY4" fmla="*/ 3431287 h 3431287"/>
              <a:gd name="connsiteX0" fmla="*/ 0 w 7793837"/>
              <a:gd name="connsiteY0" fmla="*/ 3433508 h 3433508"/>
              <a:gd name="connsiteX1" fmla="*/ 2820091 w 7793837"/>
              <a:gd name="connsiteY1" fmla="*/ 2708 h 3433508"/>
              <a:gd name="connsiteX2" fmla="*/ 7789426 w 7793837"/>
              <a:gd name="connsiteY2" fmla="*/ 0 h 3433508"/>
              <a:gd name="connsiteX3" fmla="*/ 7792692 w 7793837"/>
              <a:gd name="connsiteY3" fmla="*/ 3433508 h 3433508"/>
              <a:gd name="connsiteX4" fmla="*/ 0 w 7793837"/>
              <a:gd name="connsiteY4" fmla="*/ 3433508 h 343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3837" h="3433508">
                <a:moveTo>
                  <a:pt x="0" y="3433508"/>
                </a:moveTo>
                <a:lnTo>
                  <a:pt x="2820091" y="2708"/>
                </a:lnTo>
                <a:lnTo>
                  <a:pt x="7789426" y="0"/>
                </a:lnTo>
                <a:cubicBezTo>
                  <a:pt x="7784431" y="1143762"/>
                  <a:pt x="7797687" y="2289746"/>
                  <a:pt x="7792692" y="3433508"/>
                </a:cubicBezTo>
                <a:lnTo>
                  <a:pt x="0" y="3433508"/>
                </a:lnTo>
                <a:close/>
              </a:path>
            </a:pathLst>
          </a:custGeom>
          <a:solidFill>
            <a:schemeClr val="bg1"/>
          </a:solidFill>
          <a:ln w="28575" cmpd="sng">
            <a:noFill/>
          </a:ln>
          <a:effectLst>
            <a:outerShdw blurRad="152400" dist="38100" dir="11400000" algn="ctr" rotWithShape="0">
              <a:srgbClr val="000000">
                <a:alpha val="42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5721F752-0210-F84F-98F3-C4684AC360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602134" y="70997"/>
            <a:ext cx="3362048" cy="132183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EEFA26B6-088E-D745-9556-C7E58089E2E7}"/>
              </a:ext>
            </a:extLst>
          </p:cNvPr>
          <p:cNvSpPr txBox="1"/>
          <p:nvPr userDrawn="1"/>
        </p:nvSpPr>
        <p:spPr>
          <a:xfrm>
            <a:off x="13096240" y="2651760"/>
            <a:ext cx="92242" cy="433886"/>
          </a:xfrm>
          <a:prstGeom prst="rect">
            <a:avLst/>
          </a:prstGeom>
          <a:ln>
            <a:noFill/>
          </a:ln>
        </p:spPr>
        <p:txBody>
          <a:bodyPr wrap="non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endParaRPr lang="en-US" sz="2800" dirty="0" err="1">
              <a:latin typeface="Arial"/>
              <a:cs typeface="Arial"/>
            </a:endParaRPr>
          </a:p>
        </p:txBody>
      </p:sp>
      <p:sp>
        <p:nvSpPr>
          <p:cNvPr id="13" name="Title 5">
            <a:extLst>
              <a:ext uri="{FF2B5EF4-FFF2-40B4-BE49-F238E27FC236}">
                <a16:creationId xmlns:a16="http://schemas.microsoft.com/office/drawing/2014/main" xmlns="" id="{85BFCC84-BC7C-DE42-97E9-A68B67454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4334165"/>
            <a:ext cx="4283222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 anchorCtr="0">
            <a:spAutoFit/>
          </a:bodyPr>
          <a:lstStyle>
            <a:lvl1pPr algn="ctr">
              <a:lnSpc>
                <a:spcPct val="95000"/>
              </a:lnSpc>
              <a:spcBef>
                <a:spcPts val="750"/>
              </a:spcBef>
              <a:spcAft>
                <a:spcPts val="0"/>
              </a:spcAft>
              <a:defRPr lang="en-US" sz="3500" b="1" i="0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marL="0" lvl="0">
              <a:lnSpc>
                <a:spcPct val="80000"/>
              </a:lnSpc>
              <a:spcAft>
                <a:spcPts val="999"/>
              </a:spcAft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Content Placeholder 12">
            <a:extLst>
              <a:ext uri="{FF2B5EF4-FFF2-40B4-BE49-F238E27FC236}">
                <a16:creationId xmlns:a16="http://schemas.microsoft.com/office/drawing/2014/main" xmlns="" id="{E60B4DE4-FAB6-E241-BDF1-691B5C55FCB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680960" y="5425195"/>
            <a:ext cx="4283222" cy="457323"/>
          </a:xfrm>
          <a:prstGeom prst="rect">
            <a:avLst/>
          </a:prstGeom>
          <a:noFill/>
          <a:ln>
            <a:noFill/>
          </a:ln>
        </p:spPr>
        <p:txBody>
          <a:bodyPr lIns="109887" tIns="54942" rIns="109887" bIns="54942"/>
          <a:lstStyle>
            <a:lvl1pPr marL="0" indent="0" algn="ctr">
              <a:lnSpc>
                <a:spcPct val="95000"/>
              </a:lnSpc>
              <a:spcBef>
                <a:spcPts val="750"/>
              </a:spcBef>
              <a:buNone/>
              <a:defRPr sz="1500" b="0" i="0" cap="none" spc="-51" baseline="0">
                <a:solidFill>
                  <a:schemeClr val="tx1"/>
                </a:solidFill>
                <a:effectLst>
                  <a:outerShdw dist="25400" dir="2700000" algn="t" rotWithShape="0">
                    <a:prstClr val="black">
                      <a:alpha val="30000"/>
                    </a:prst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  <a:lvl2pPr marL="457153" indent="0">
              <a:buNone/>
              <a:defRPr sz="2417" cap="all" baseline="0">
                <a:solidFill>
                  <a:schemeClr val="accent2"/>
                </a:solidFill>
              </a:defRPr>
            </a:lvl2pPr>
            <a:lvl3pPr marL="914306" indent="0">
              <a:buNone/>
              <a:defRPr sz="2417" cap="all" baseline="0">
                <a:solidFill>
                  <a:schemeClr val="accent2"/>
                </a:solidFill>
              </a:defRPr>
            </a:lvl3pPr>
            <a:lvl4pPr marL="1371456" indent="0">
              <a:buNone/>
              <a:defRPr sz="2417" cap="all" baseline="0">
                <a:solidFill>
                  <a:schemeClr val="accent2"/>
                </a:solidFill>
              </a:defRPr>
            </a:lvl4pPr>
            <a:lvl5pPr marL="1828609" indent="0">
              <a:buNone/>
              <a:defRPr sz="2417" cap="all" baseline="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8C7434F1-4F24-444B-B7B9-0ADACFDAB2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889811"/>
            <a:ext cx="6602922" cy="775628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2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30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31.xml"/><Relationship Id="rId32" Type="http://schemas.openxmlformats.org/officeDocument/2006/relationships/slideLayout" Target="../slideLayouts/slideLayout32.xml"/><Relationship Id="rId33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34.xml"/><Relationship Id="rId35" Type="http://schemas.openxmlformats.org/officeDocument/2006/relationships/slideLayout" Target="../slideLayouts/slideLayout35.xml"/><Relationship Id="rId36" Type="http://schemas.openxmlformats.org/officeDocument/2006/relationships/slideLayout" Target="../slideLayouts/slideLayout36.xml"/><Relationship Id="rId37" Type="http://schemas.openxmlformats.org/officeDocument/2006/relationships/slideLayout" Target="../slideLayouts/slideLayout37.xml"/><Relationship Id="rId38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39.xml"/><Relationship Id="rId50" Type="http://schemas.openxmlformats.org/officeDocument/2006/relationships/slideLayout" Target="../slideLayouts/slideLayout50.xml"/><Relationship Id="rId51" Type="http://schemas.openxmlformats.org/officeDocument/2006/relationships/slideLayout" Target="../slideLayouts/slideLayout51.xml"/><Relationship Id="rId52" Type="http://schemas.openxmlformats.org/officeDocument/2006/relationships/slideLayout" Target="../slideLayouts/slideLayout52.xml"/><Relationship Id="rId53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54.xml"/><Relationship Id="rId55" Type="http://schemas.openxmlformats.org/officeDocument/2006/relationships/slideLayout" Target="../slideLayouts/slideLayout55.xml"/><Relationship Id="rId56" Type="http://schemas.openxmlformats.org/officeDocument/2006/relationships/slideLayout" Target="../slideLayouts/slideLayout56.xml"/><Relationship Id="rId57" Type="http://schemas.openxmlformats.org/officeDocument/2006/relationships/slideLayout" Target="../slideLayouts/slideLayout57.xml"/><Relationship Id="rId58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59.xml"/><Relationship Id="rId70" Type="http://schemas.openxmlformats.org/officeDocument/2006/relationships/slideLayout" Target="../slideLayouts/slideLayout70.xml"/><Relationship Id="rId71" Type="http://schemas.openxmlformats.org/officeDocument/2006/relationships/slideLayout" Target="../slideLayouts/slideLayout71.xml"/><Relationship Id="rId72" Type="http://schemas.openxmlformats.org/officeDocument/2006/relationships/slideLayout" Target="../slideLayouts/slideLayout72.xml"/><Relationship Id="rId73" Type="http://schemas.openxmlformats.org/officeDocument/2006/relationships/slideLayout" Target="../slideLayouts/slideLayout73.xml"/><Relationship Id="rId74" Type="http://schemas.openxmlformats.org/officeDocument/2006/relationships/slideLayout" Target="../slideLayouts/slideLayout74.xml"/><Relationship Id="rId75" Type="http://schemas.openxmlformats.org/officeDocument/2006/relationships/slideLayout" Target="../slideLayouts/slideLayout75.xml"/><Relationship Id="rId76" Type="http://schemas.openxmlformats.org/officeDocument/2006/relationships/slideLayout" Target="../slideLayouts/slideLayout76.xml"/><Relationship Id="rId77" Type="http://schemas.openxmlformats.org/officeDocument/2006/relationships/slideLayout" Target="../slideLayouts/slideLayout77.xml"/><Relationship Id="rId78" Type="http://schemas.openxmlformats.org/officeDocument/2006/relationships/slideLayout" Target="../slideLayouts/slideLayout78.xml"/><Relationship Id="rId79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29.xml"/><Relationship Id="rId40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41.xml"/><Relationship Id="rId42" Type="http://schemas.openxmlformats.org/officeDocument/2006/relationships/slideLayout" Target="../slideLayouts/slideLayout42.xml"/><Relationship Id="rId43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44.xml"/><Relationship Id="rId45" Type="http://schemas.openxmlformats.org/officeDocument/2006/relationships/slideLayout" Target="../slideLayouts/slideLayout45.xml"/><Relationship Id="rId46" Type="http://schemas.openxmlformats.org/officeDocument/2006/relationships/slideLayout" Target="../slideLayouts/slideLayout46.xml"/><Relationship Id="rId47" Type="http://schemas.openxmlformats.org/officeDocument/2006/relationships/slideLayout" Target="../slideLayouts/slideLayout47.xml"/><Relationship Id="rId48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49.xml"/><Relationship Id="rId60" Type="http://schemas.openxmlformats.org/officeDocument/2006/relationships/slideLayout" Target="../slideLayouts/slideLayout60.xml"/><Relationship Id="rId61" Type="http://schemas.openxmlformats.org/officeDocument/2006/relationships/slideLayout" Target="../slideLayouts/slideLayout61.xml"/><Relationship Id="rId62" Type="http://schemas.openxmlformats.org/officeDocument/2006/relationships/slideLayout" Target="../slideLayouts/slideLayout62.xml"/><Relationship Id="rId63" Type="http://schemas.openxmlformats.org/officeDocument/2006/relationships/slideLayout" Target="../slideLayouts/slideLayout63.xml"/><Relationship Id="rId64" Type="http://schemas.openxmlformats.org/officeDocument/2006/relationships/slideLayout" Target="../slideLayouts/slideLayout64.xml"/><Relationship Id="rId65" Type="http://schemas.openxmlformats.org/officeDocument/2006/relationships/slideLayout" Target="../slideLayouts/slideLayout65.xml"/><Relationship Id="rId66" Type="http://schemas.openxmlformats.org/officeDocument/2006/relationships/slideLayout" Target="../slideLayouts/slideLayout66.xml"/><Relationship Id="rId67" Type="http://schemas.openxmlformats.org/officeDocument/2006/relationships/slideLayout" Target="../slideLayouts/slideLayout67.xml"/><Relationship Id="rId68" Type="http://schemas.openxmlformats.org/officeDocument/2006/relationships/slideLayout" Target="../slideLayouts/slideLayout68.xml"/><Relationship Id="rId69" Type="http://schemas.openxmlformats.org/officeDocument/2006/relationships/slideLayout" Target="../slideLayouts/slideLayout69.xml"/><Relationship Id="rId80" Type="http://schemas.openxmlformats.org/officeDocument/2006/relationships/slideLayout" Target="../slideLayouts/slideLayout80.xml"/><Relationship Id="rId81" Type="http://schemas.openxmlformats.org/officeDocument/2006/relationships/slideLayout" Target="../slideLayouts/slideLayout81.xml"/><Relationship Id="rId82" Type="http://schemas.openxmlformats.org/officeDocument/2006/relationships/slideLayout" Target="../slideLayouts/slideLayout82.xml"/><Relationship Id="rId83" Type="http://schemas.openxmlformats.org/officeDocument/2006/relationships/slideLayout" Target="../slideLayouts/slideLayout83.xml"/><Relationship Id="rId84" Type="http://schemas.openxmlformats.org/officeDocument/2006/relationships/slideLayout" Target="../slideLayouts/slideLayout84.xml"/><Relationship Id="rId85" Type="http://schemas.openxmlformats.org/officeDocument/2006/relationships/slideLayout" Target="../slideLayouts/slideLayout85.xml"/><Relationship Id="rId86" Type="http://schemas.openxmlformats.org/officeDocument/2006/relationships/slideLayout" Target="../slideLayouts/slideLayout86.xml"/><Relationship Id="rId87" Type="http://schemas.openxmlformats.org/officeDocument/2006/relationships/slideLayout" Target="../slideLayouts/slideLayout87.xml"/><Relationship Id="rId8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 Single Corner Rectangle 8">
            <a:extLst>
              <a:ext uri="{FF2B5EF4-FFF2-40B4-BE49-F238E27FC236}">
                <a16:creationId xmlns:a16="http://schemas.microsoft.com/office/drawing/2014/main" xmlns="" id="{BD03825A-36B6-6848-A25B-0DBF59F74559}"/>
              </a:ext>
            </a:extLst>
          </p:cNvPr>
          <p:cNvSpPr/>
          <p:nvPr/>
        </p:nvSpPr>
        <p:spPr>
          <a:xfrm rot="16200000">
            <a:off x="10321230" y="4996654"/>
            <a:ext cx="338667" cy="3402874"/>
          </a:xfrm>
          <a:prstGeom prst="round1Rect">
            <a:avLst>
              <a:gd name="adj" fmla="val 50000"/>
            </a:avLst>
          </a:prstGeom>
          <a:gradFill>
            <a:gsLst>
              <a:gs pos="0">
                <a:srgbClr val="6E3393"/>
              </a:gs>
              <a:gs pos="100000">
                <a:srgbClr val="1E428A"/>
              </a:gs>
            </a:gsLst>
            <a:lin ang="5400000" scaled="1"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>
              <a:latin typeface="Arial"/>
              <a:cs typeface="Arial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xmlns="" id="{A9FEC107-2400-0141-B364-17F007B55BD3}"/>
              </a:ext>
            </a:extLst>
          </p:cNvPr>
          <p:cNvSpPr/>
          <p:nvPr/>
        </p:nvSpPr>
        <p:spPr>
          <a:xfrm>
            <a:off x="11760942" y="6556800"/>
            <a:ext cx="278715" cy="278715"/>
          </a:xfrm>
          <a:prstGeom prst="ellipse">
            <a:avLst/>
          </a:prstGeom>
          <a:solidFill>
            <a:srgbClr val="1E428A">
              <a:alpha val="80000"/>
            </a:srgbClr>
          </a:solidFill>
          <a:ln w="9525" cmpd="sng">
            <a:solidFill>
              <a:schemeClr val="bg1"/>
            </a:solidFill>
            <a:prstDash val="soli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91425" tIns="45713" rIns="91425" bIns="45713" rtlCol="0" anchor="ctr"/>
          <a:lstStyle/>
          <a:p>
            <a:pPr algn="ctr"/>
            <a:endParaRPr lang="en-US" sz="1400" dirty="0">
              <a:latin typeface="Arial"/>
              <a:cs typeface="Arial"/>
            </a:endParaRPr>
          </a:p>
        </p:txBody>
      </p:sp>
      <p:sp>
        <p:nvSpPr>
          <p:cNvPr id="11" name="Rectangle 26">
            <a:extLst>
              <a:ext uri="{FF2B5EF4-FFF2-40B4-BE49-F238E27FC236}">
                <a16:creationId xmlns:a16="http://schemas.microsoft.com/office/drawing/2014/main" xmlns="" id="{C115BF91-DAA3-4B4B-A915-517DF04EB849}"/>
              </a:ext>
            </a:extLst>
          </p:cNvPr>
          <p:cNvSpPr>
            <a:spLocks noChangeArrowheads="1"/>
          </p:cNvSpPr>
          <p:nvPr/>
        </p:nvSpPr>
        <p:spPr bwMode="black">
          <a:xfrm>
            <a:off x="11701249" y="6595786"/>
            <a:ext cx="398100" cy="200043"/>
          </a:xfrm>
          <a:prstGeom prst="rect">
            <a:avLst/>
          </a:prstGeom>
          <a:noFill/>
        </p:spPr>
        <p:txBody>
          <a:bodyPr wrap="square" lIns="76188" tIns="38094" rIns="76188" bIns="38094" rtlCol="0" anchor="b" anchorCtr="0">
            <a:spAutoFit/>
          </a:bodyPr>
          <a:lstStyle/>
          <a:p>
            <a:pPr lvl="0" algn="ctr"/>
            <a:fld id="{5266C0E3-FCB2-4D10-9980-6DFC0D8FABCB}" type="slidenum">
              <a:rPr lang="en-US" sz="800" b="1" i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lvl="0" algn="ctr"/>
              <a:t>‹#›</a:t>
            </a:fld>
            <a:endParaRPr lang="en-US" sz="800" b="1" i="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26">
            <a:extLst>
              <a:ext uri="{FF2B5EF4-FFF2-40B4-BE49-F238E27FC236}">
                <a16:creationId xmlns:a16="http://schemas.microsoft.com/office/drawing/2014/main" xmlns="" id="{F453C620-A4F7-3444-A737-8B305A23E931}"/>
              </a:ext>
            </a:extLst>
          </p:cNvPr>
          <p:cNvSpPr>
            <a:spLocks noChangeArrowheads="1"/>
          </p:cNvSpPr>
          <p:nvPr/>
        </p:nvSpPr>
        <p:spPr bwMode="black">
          <a:xfrm>
            <a:off x="9022384" y="6587797"/>
            <a:ext cx="2700875" cy="210815"/>
          </a:xfrm>
          <a:prstGeom prst="rect">
            <a:avLst/>
          </a:prstGeom>
          <a:noFill/>
        </p:spPr>
        <p:txBody>
          <a:bodyPr wrap="square" lIns="76188" tIns="38094" rIns="76188" bIns="38094" rtlCol="0" anchor="b" anchorCtr="0">
            <a:spAutoFit/>
          </a:bodyPr>
          <a:lstStyle/>
          <a:p>
            <a:pPr marL="0" marR="0" lvl="0" indent="0" algn="l" defTabSz="45715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870" b="1" i="0" dirty="0" err="1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www.fulham.com</a:t>
            </a:r>
            <a:r>
              <a:rPr lang="en-US" sz="870" b="1" i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70" b="0" i="0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©2020 Fulham Co. Inc.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xmlns="" id="{8714F944-1BAD-4E45-8B15-63E902EF7E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2310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877" r:id="rId2"/>
    <p:sldLayoutId id="2147483878" r:id="rId3"/>
    <p:sldLayoutId id="2147483874" r:id="rId4"/>
    <p:sldLayoutId id="2147483879" r:id="rId5"/>
    <p:sldLayoutId id="2147483880" r:id="rId6"/>
    <p:sldLayoutId id="2147483881" r:id="rId7"/>
    <p:sldLayoutId id="2147483875" r:id="rId8"/>
    <p:sldLayoutId id="2147483876" r:id="rId9"/>
    <p:sldLayoutId id="2147483872" r:id="rId10"/>
    <p:sldLayoutId id="2147483871" r:id="rId11"/>
    <p:sldLayoutId id="2147483885" r:id="rId12"/>
    <p:sldLayoutId id="2147483886" r:id="rId13"/>
    <p:sldLayoutId id="2147483887" r:id="rId14"/>
    <p:sldLayoutId id="2147483888" r:id="rId15"/>
    <p:sldLayoutId id="2147483889" r:id="rId16"/>
    <p:sldLayoutId id="2147483890" r:id="rId17"/>
    <p:sldLayoutId id="2147483868" r:id="rId18"/>
    <p:sldLayoutId id="2147483891" r:id="rId19"/>
    <p:sldLayoutId id="2147483892" r:id="rId20"/>
    <p:sldLayoutId id="2147483893" r:id="rId21"/>
    <p:sldLayoutId id="2147483884" r:id="rId22"/>
    <p:sldLayoutId id="2147483912" r:id="rId23"/>
    <p:sldLayoutId id="2147483894" r:id="rId24"/>
    <p:sldLayoutId id="2147483966" r:id="rId25"/>
    <p:sldLayoutId id="2147483961" r:id="rId26"/>
    <p:sldLayoutId id="2147483896" r:id="rId27"/>
    <p:sldLayoutId id="2147483897" r:id="rId28"/>
    <p:sldLayoutId id="2147483898" r:id="rId29"/>
    <p:sldLayoutId id="2147483899" r:id="rId30"/>
    <p:sldLayoutId id="2147483900" r:id="rId31"/>
    <p:sldLayoutId id="2147483901" r:id="rId32"/>
    <p:sldLayoutId id="2147483902" r:id="rId33"/>
    <p:sldLayoutId id="2147483967" r:id="rId34"/>
    <p:sldLayoutId id="2147483968" r:id="rId35"/>
    <p:sldLayoutId id="2147483969" r:id="rId36"/>
    <p:sldLayoutId id="2147483970" r:id="rId37"/>
    <p:sldLayoutId id="2147483971" r:id="rId38"/>
    <p:sldLayoutId id="2147483972" r:id="rId39"/>
    <p:sldLayoutId id="2147483973" r:id="rId40"/>
    <p:sldLayoutId id="2147483974" r:id="rId41"/>
    <p:sldLayoutId id="2147483975" r:id="rId42"/>
    <p:sldLayoutId id="2147483976" r:id="rId43"/>
    <p:sldLayoutId id="2147483977" r:id="rId44"/>
    <p:sldLayoutId id="2147483965" r:id="rId45"/>
    <p:sldLayoutId id="2147483903" r:id="rId46"/>
    <p:sldLayoutId id="2147483904" r:id="rId47"/>
    <p:sldLayoutId id="2147483905" r:id="rId48"/>
    <p:sldLayoutId id="2147483906" r:id="rId49"/>
    <p:sldLayoutId id="2147483907" r:id="rId50"/>
    <p:sldLayoutId id="2147483908" r:id="rId51"/>
    <p:sldLayoutId id="2147483909" r:id="rId52"/>
    <p:sldLayoutId id="2147483910" r:id="rId53"/>
    <p:sldLayoutId id="2147483911" r:id="rId54"/>
    <p:sldLayoutId id="2147483913" r:id="rId55"/>
    <p:sldLayoutId id="2147483924" r:id="rId56"/>
    <p:sldLayoutId id="2147483925" r:id="rId57"/>
    <p:sldLayoutId id="2147483926" r:id="rId58"/>
    <p:sldLayoutId id="2147483927" r:id="rId59"/>
    <p:sldLayoutId id="2147483928" r:id="rId60"/>
    <p:sldLayoutId id="2147483929" r:id="rId61"/>
    <p:sldLayoutId id="2147483930" r:id="rId62"/>
    <p:sldLayoutId id="2147483931" r:id="rId63"/>
    <p:sldLayoutId id="2147483932" r:id="rId64"/>
    <p:sldLayoutId id="2147483933" r:id="rId65"/>
    <p:sldLayoutId id="2147483867" r:id="rId66"/>
    <p:sldLayoutId id="2147483934" r:id="rId67"/>
    <p:sldLayoutId id="2147483935" r:id="rId68"/>
    <p:sldLayoutId id="2147483959" r:id="rId69"/>
    <p:sldLayoutId id="2147483960" r:id="rId70"/>
    <p:sldLayoutId id="2147483938" r:id="rId71"/>
    <p:sldLayoutId id="2147483939" r:id="rId72"/>
    <p:sldLayoutId id="2147483940" r:id="rId73"/>
    <p:sldLayoutId id="2147483942" r:id="rId74"/>
    <p:sldLayoutId id="2147483943" r:id="rId75"/>
    <p:sldLayoutId id="2147483865" r:id="rId76"/>
    <p:sldLayoutId id="2147483915" r:id="rId77"/>
    <p:sldLayoutId id="2147483916" r:id="rId78"/>
    <p:sldLayoutId id="2147483917" r:id="rId79"/>
    <p:sldLayoutId id="2147483918" r:id="rId80"/>
    <p:sldLayoutId id="2147483919" r:id="rId81"/>
    <p:sldLayoutId id="2147483920" r:id="rId82"/>
    <p:sldLayoutId id="2147483866" r:id="rId83"/>
    <p:sldLayoutId id="2147483921" r:id="rId84"/>
    <p:sldLayoutId id="2147483922" r:id="rId85"/>
    <p:sldLayoutId id="2147483923" r:id="rId86"/>
    <p:sldLayoutId id="2147483914" r:id="rId8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Relationship Id="rId2" Type="http://schemas.openxmlformats.org/officeDocument/2006/relationships/image" Target="../media/image6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Relationship Id="rId2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Relationship Id="rId2" Type="http://schemas.openxmlformats.org/officeDocument/2006/relationships/image" Target="../media/image67.png"/><Relationship Id="rId3" Type="http://schemas.openxmlformats.org/officeDocument/2006/relationships/image" Target="../media/image6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3">
            <a:extLst>
              <a:ext uri="{FF2B5EF4-FFF2-40B4-BE49-F238E27FC236}">
                <a16:creationId xmlns:a16="http://schemas.microsoft.com/office/drawing/2014/main" xmlns="" id="{5D8F2C4C-69E9-A64D-9A47-99F80F9AA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80960" y="5172115"/>
            <a:ext cx="4283222" cy="921021"/>
          </a:xfrm>
          <a:prstGeom prst="rect">
            <a:avLst/>
          </a:prstGeom>
        </p:spPr>
        <p:txBody>
          <a:bodyPr/>
          <a:lstStyle/>
          <a:p>
            <a:r>
              <a:rPr lang="en-US" sz="2800" dirty="0">
                <a:effectLst/>
              </a:rPr>
              <a:t>FHUPS1-UNV-25L-SD</a:t>
            </a:r>
            <a:r>
              <a:rPr lang="en-US" sz="2800" b="0" dirty="0">
                <a:effectLst/>
              </a:rPr>
              <a:t>​</a:t>
            </a:r>
            <a:r>
              <a:rPr lang="en-US" b="0" dirty="0">
                <a:effectLst/>
              </a:rPr>
              <a:t/>
            </a:r>
            <a:br>
              <a:rPr lang="en-US" b="0" dirty="0">
                <a:effectLst/>
              </a:rPr>
            </a:br>
            <a:r>
              <a:rPr lang="en-US" dirty="0">
                <a:effectLst/>
              </a:rPr>
              <a:t>(25W Inverter)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493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xmlns="" id="{4C377514-E97E-5042-8932-4E1624536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6315592" cy="458470"/>
          </a:xfrm>
        </p:spPr>
        <p:txBody>
          <a:bodyPr/>
          <a:lstStyle/>
          <a:p>
            <a:r>
              <a:rPr lang="en-US" dirty="0"/>
              <a:t>New Product: FHUPS1-UNV-25L-SD 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xmlns="" id="{3B96EE0F-E680-0C41-8C09-092F027A0E63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lvl="0"/>
            <a:r>
              <a:rPr lang="en-US" b="1" dirty="0"/>
              <a:t>Fulham 25W Inverter Features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Universal input (120-277)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UL listed, CEC Title 20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120/220/277 VAC output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Dims luminaires of up to 150W down to 25W in emergency with 0-10V dimming; 25W max without 0-10V dimming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25W output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0 – 55°C ambient rated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12hr recharge time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5 Year Warranty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Conduit for leads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Under voltage protection, short circuit protection, overload protection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Bluetooth compatible and self-diagnostic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55F286C8-6743-C347-976C-5C27C58FDD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0" y="1953172"/>
            <a:ext cx="5767020" cy="2951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4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9FDC7F50-C2F7-864B-AD21-69FD80ACAE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905" y="308495"/>
            <a:ext cx="8004349" cy="458470"/>
          </a:xfrm>
        </p:spPr>
        <p:txBody>
          <a:bodyPr/>
          <a:lstStyle/>
          <a:p>
            <a:r>
              <a:rPr lang="en-US" dirty="0"/>
              <a:t>FHUPS1-UNV-25L-SD – Wiring Diagram with 0-10V Dimming </a:t>
            </a:r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xmlns="" id="{A9E05BD2-0016-954C-B8E1-C8A36264E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433" y="1398861"/>
            <a:ext cx="8984974" cy="43100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4DA623D9-CC6F-794B-BE37-E724750E6DBC}"/>
              </a:ext>
            </a:extLst>
          </p:cNvPr>
          <p:cNvSpPr txBox="1"/>
          <p:nvPr/>
        </p:nvSpPr>
        <p:spPr>
          <a:xfrm>
            <a:off x="4496608" y="5816509"/>
            <a:ext cx="4356572" cy="219070"/>
          </a:xfrm>
          <a:prstGeom prst="rect">
            <a:avLst/>
          </a:prstGeom>
          <a:ln>
            <a:noFill/>
          </a:ln>
        </p:spPr>
        <p:txBody>
          <a:bodyPr wrap="squar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200" b="1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0-10V leads will be capped off when not in use.</a:t>
            </a:r>
          </a:p>
        </p:txBody>
      </p:sp>
    </p:spTree>
    <p:extLst>
      <p:ext uri="{BB962C8B-B14F-4D97-AF65-F5344CB8AC3E}">
        <p14:creationId xmlns:p14="http://schemas.microsoft.com/office/powerpoint/2010/main" val="237915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xmlns="" id="{7D426A4B-712C-9C4E-B8B1-BE41FFE8A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Wiring </a:t>
            </a:r>
          </a:p>
        </p:txBody>
      </p:sp>
      <p:pic>
        <p:nvPicPr>
          <p:cNvPr id="9" name="Content Placeholder 5" descr="A close up of a device&#10;&#10;Description automatically generated">
            <a:extLst>
              <a:ext uri="{FF2B5EF4-FFF2-40B4-BE49-F238E27FC236}">
                <a16:creationId xmlns:a16="http://schemas.microsoft.com/office/drawing/2014/main" xmlns="" id="{BD65421A-DECD-F44E-A809-B6E8E3E382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068" y="3756758"/>
            <a:ext cx="3935321" cy="633844"/>
          </a:xfrm>
          <a:prstGeom prst="rect">
            <a:avLst/>
          </a:prstGeom>
        </p:spPr>
      </p:pic>
      <p:pic>
        <p:nvPicPr>
          <p:cNvPr id="10" name="Content Placeholder 7" descr="A picture containing meter, man&#10;&#10;Description automatically generated">
            <a:extLst>
              <a:ext uri="{FF2B5EF4-FFF2-40B4-BE49-F238E27FC236}">
                <a16:creationId xmlns:a16="http://schemas.microsoft.com/office/drawing/2014/main" xmlns="" id="{C9D13936-ECD4-FE41-9B7E-1AA051B1FB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1800" y="3157815"/>
            <a:ext cx="6540912" cy="181162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E5B2E24B-8AFE-0C45-830E-33E2EC80AC09}"/>
              </a:ext>
            </a:extLst>
          </p:cNvPr>
          <p:cNvSpPr txBox="1"/>
          <p:nvPr/>
        </p:nvSpPr>
        <p:spPr>
          <a:xfrm>
            <a:off x="719250" y="2532112"/>
            <a:ext cx="4446166" cy="546033"/>
          </a:xfrm>
          <a:prstGeom prst="rect">
            <a:avLst/>
          </a:prstGeom>
          <a:ln>
            <a:noFill/>
          </a:ln>
        </p:spPr>
        <p:txBody>
          <a:bodyPr wrap="squar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Wiring one single luminaire</a:t>
            </a:r>
          </a:p>
          <a:p>
            <a:pPr algn="l">
              <a:lnSpc>
                <a:spcPct val="90000"/>
              </a:lnSpc>
            </a:pP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without 0-10V dimming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2D618B3C-F0A3-834D-A861-AC4A2394E4D9}"/>
              </a:ext>
            </a:extLst>
          </p:cNvPr>
          <p:cNvSpPr txBox="1"/>
          <p:nvPr/>
        </p:nvSpPr>
        <p:spPr>
          <a:xfrm>
            <a:off x="6139936" y="1988226"/>
            <a:ext cx="5077024" cy="546033"/>
          </a:xfrm>
          <a:prstGeom prst="rect">
            <a:avLst/>
          </a:prstGeom>
          <a:ln>
            <a:noFill/>
          </a:ln>
        </p:spPr>
        <p:txBody>
          <a:bodyPr wrap="square" lIns="45643" tIns="22821" rIns="45643" bIns="22821" rtlCol="0">
            <a:spAutoFit/>
          </a:bodyPr>
          <a:lstStyle/>
          <a:p>
            <a:pPr algn="l">
              <a:lnSpc>
                <a:spcPct val="90000"/>
              </a:lnSpc>
            </a:pP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Wiring multiple luminaires</a:t>
            </a:r>
          </a:p>
          <a:p>
            <a:pPr algn="l">
              <a:lnSpc>
                <a:spcPct val="90000"/>
              </a:lnSpc>
            </a:pP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 0-10V dimming</a:t>
            </a:r>
          </a:p>
        </p:txBody>
      </p:sp>
    </p:spTree>
    <p:extLst>
      <p:ext uri="{BB962C8B-B14F-4D97-AF65-F5344CB8AC3E}">
        <p14:creationId xmlns:p14="http://schemas.microsoft.com/office/powerpoint/2010/main" val="12059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ulham-Presentation-OEM-March-2020-versionF-031620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ulham-Presentation-OEM-March-2020-versionF-031620" id="{C3B2B803-6E01-D244-912C-F3CF2BC35E03}" vid="{503B1EED-870A-9344-A1B2-C0FBB58F19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B7295437B611C469AAC6696B581A568" ma:contentTypeVersion="9" ma:contentTypeDescription="Create a new document." ma:contentTypeScope="" ma:versionID="f5a7582a5d2bdec62ff13fbc43e57fc4">
  <xsd:schema xmlns:xsd="http://www.w3.org/2001/XMLSchema" xmlns:xs="http://www.w3.org/2001/XMLSchema" xmlns:p="http://schemas.microsoft.com/office/2006/metadata/properties" xmlns:ns2="4d24b0f4-b377-45b0-9dd0-566fba52c3fc" xmlns:ns3="da26bf0c-9be6-4f90-9ae0-8f5705e4a6b3" targetNamespace="http://schemas.microsoft.com/office/2006/metadata/properties" ma:root="true" ma:fieldsID="b168b635ee1707b2f0f8caa59fba52c7" ns2:_="" ns3:_="">
    <xsd:import namespace="4d24b0f4-b377-45b0-9dd0-566fba52c3fc"/>
    <xsd:import namespace="da26bf0c-9be6-4f90-9ae0-8f5705e4a6b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24b0f4-b377-45b0-9dd0-566fba52c3f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26bf0c-9be6-4f90-9ae0-8f5705e4a6b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5FE0433-71BC-497F-8945-E3ADCAFBD0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24b0f4-b377-45b0-9dd0-566fba52c3fc"/>
    <ds:schemaRef ds:uri="da26bf0c-9be6-4f90-9ae0-8f5705e4a6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0D13994-D2F9-4E25-B3C8-1C32D50EB8A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49C6E70-4646-491E-BB53-8D3E0FD0182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Fulham-Presentation-OEM-March-2020-versionF-031620.potx</Template>
  <TotalTime>594</TotalTime>
  <Words>78</Words>
  <Application>Microsoft Macintosh PowerPoint</Application>
  <PresentationFormat>Custom</PresentationFormat>
  <Paragraphs>23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Fulham-Presentation-OEM-March-2020-versionF-031620</vt:lpstr>
      <vt:lpstr>FHUPS1-UNV-25L-SD​ (25W Inverter)</vt:lpstr>
      <vt:lpstr>New Product: FHUPS1-UNV-25L-SD </vt:lpstr>
      <vt:lpstr>FHUPS1-UNV-25L-SD – Wiring Diagram with 0-10V Dimming </vt:lpstr>
      <vt:lpstr>Application Wiring 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1H 2020  Product Introduction</dc:title>
  <dc:subject>PowerPoint Template</dc:subject>
  <dc:creator>Microsoft Office User</dc:creator>
  <cp:keywords>PPT, PPT template, toolkit, PPT toolkit,  corporate template, corporate PPT template, PowerPoint template, Juniper PPT template</cp:keywords>
  <dc:description/>
  <cp:lastModifiedBy>JAY MATSUEDA</cp:lastModifiedBy>
  <cp:revision>43</cp:revision>
  <cp:lastPrinted>2013-12-27T18:52:02Z</cp:lastPrinted>
  <dcterms:created xsi:type="dcterms:W3CDTF">2020-03-11T10:03:09Z</dcterms:created>
  <dcterms:modified xsi:type="dcterms:W3CDTF">2020-04-28T19:20:51Z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0x0101001B7295437B611C469AAC6696B581A568</vt:lpwstr>
  </property>
</Properties>
</file>