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44" r:id="rId4"/>
  </p:sldMasterIdLst>
  <p:notesMasterIdLst>
    <p:notesMasterId r:id="rId8"/>
  </p:notesMasterIdLst>
  <p:handoutMasterIdLst>
    <p:handoutMasterId r:id="rId9"/>
  </p:handoutMasterIdLst>
  <p:sldIdLst>
    <p:sldId id="477" r:id="rId5"/>
    <p:sldId id="478" r:id="rId6"/>
    <p:sldId id="479" r:id="rId7"/>
  </p:sldIdLst>
  <p:sldSz cx="12192000" cy="6858000"/>
  <p:notesSz cx="7102475" cy="9369425"/>
  <p:defaultTextStyle>
    <a:defPPr>
      <a:defRPr lang="en-US"/>
    </a:defPPr>
    <a:lvl1pPr marL="0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4pPr>
    <a:lvl5pPr marL="1828612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7pPr>
    <a:lvl8pPr marL="3200069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8pPr>
    <a:lvl9pPr marL="3657222" algn="l" defTabSz="457153" rtl="0" eaLnBrk="1" latinLnBrk="0" hangingPunct="1">
      <a:defRPr sz="19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951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lian Montgomery" initials="G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8141"/>
    <a:srgbClr val="F36F31"/>
    <a:srgbClr val="F7CE12"/>
    <a:srgbClr val="1F80C3"/>
    <a:srgbClr val="7A54A3"/>
    <a:srgbClr val="E32228"/>
    <a:srgbClr val="5EC8D6"/>
    <a:srgbClr val="9E664D"/>
    <a:srgbClr val="6E3393"/>
    <a:srgbClr val="1E4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07" autoAdjust="0"/>
    <p:restoredTop sz="96361" autoAdjust="0"/>
  </p:normalViewPr>
  <p:slideViewPr>
    <p:cSldViewPr snapToGrid="0">
      <p:cViewPr>
        <p:scale>
          <a:sx n="66" d="100"/>
          <a:sy n="66" d="100"/>
        </p:scale>
        <p:origin x="-600" y="-6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5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143" d="100"/>
          <a:sy n="143" d="100"/>
        </p:scale>
        <p:origin x="3848" y="232"/>
      </p:cViewPr>
      <p:guideLst>
        <p:guide orient="horz" pos="2951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1696-4263-4686-8631-6326D8E42C39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161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B714F60-978E-4B46-A1E7-4610C4949FB2}" type="datetimeFigureOut">
              <a:rPr lang="en-US" smtClean="0"/>
              <a:pPr/>
              <a:t>5/22/20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468313"/>
            <a:ext cx="2895600" cy="162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9" tIns="47060" rIns="94119" bIns="470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2179948"/>
            <a:ext cx="5681980" cy="6486770"/>
          </a:xfrm>
          <a:prstGeom prst="rect">
            <a:avLst/>
          </a:prstGeom>
        </p:spPr>
        <p:txBody>
          <a:bodyPr vert="horz" lIns="94119" tIns="47060" rIns="94119" bIns="4706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338491A7-CDAE-6648-97E4-398EE75EB3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0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3" rtl="0" eaLnBrk="1" latinLnBrk="0" hangingPunct="1">
      <a:defRPr sz="917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153" algn="l" defTabSz="457153" rtl="0" eaLnBrk="1" latinLnBrk="0" hangingPunct="1">
      <a:defRPr sz="917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306" algn="l" defTabSz="457153" rtl="0" eaLnBrk="1" latinLnBrk="0" hangingPunct="1">
      <a:defRPr sz="917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459" algn="l" defTabSz="457153" rtl="0" eaLnBrk="1" latinLnBrk="0" hangingPunct="1">
      <a:defRPr sz="917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612" algn="l" defTabSz="457153" rtl="0" eaLnBrk="1" latinLnBrk="0" hangingPunct="1">
      <a:defRPr sz="917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5763" algn="l" defTabSz="45715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45715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7pPr>
    <a:lvl8pPr marL="3200069" algn="l" defTabSz="45715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8pPr>
    <a:lvl9pPr marL="3657222" algn="l" defTabSz="45715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66750" y="392113"/>
            <a:ext cx="2938463" cy="1654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7" y="2185313"/>
            <a:ext cx="6173015" cy="6481405"/>
          </a:xfrm>
        </p:spPr>
        <p:txBody>
          <a:bodyPr/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491A7-CDAE-6648-97E4-398EE75EB38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3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ham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EFA26B6-088E-D745-9556-C7E58089E2E7}"/>
              </a:ext>
            </a:extLst>
          </p:cNvPr>
          <p:cNvSpPr txBox="1"/>
          <p:nvPr userDrawn="1"/>
        </p:nvSpPr>
        <p:spPr>
          <a:xfrm>
            <a:off x="13096240" y="2651760"/>
            <a:ext cx="92242" cy="433886"/>
          </a:xfrm>
          <a:prstGeom prst="rect">
            <a:avLst/>
          </a:prstGeom>
          <a:ln>
            <a:noFill/>
          </a:ln>
        </p:spPr>
        <p:txBody>
          <a:bodyPr wrap="none" lIns="45643" tIns="22821" rIns="45643" bIns="22821" rtlCol="0">
            <a:spAutoFit/>
          </a:bodyPr>
          <a:lstStyle/>
          <a:p>
            <a:pPr algn="l">
              <a:lnSpc>
                <a:spcPct val="90000"/>
              </a:lnSpc>
            </a:pPr>
            <a:endParaRPr lang="en-US" sz="2800" dirty="0" err="1">
              <a:latin typeface="Arial"/>
              <a:cs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39E425A-F373-8B48-AF3A-4BCFC27404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79879"/>
            <a:ext cx="12191998" cy="7037879"/>
          </a:xfrm>
          <a:custGeom>
            <a:avLst/>
            <a:gdLst>
              <a:gd name="connsiteX0" fmla="*/ 0 w 12191998"/>
              <a:gd name="connsiteY0" fmla="*/ 0 h 7037879"/>
              <a:gd name="connsiteX1" fmla="*/ 12191998 w 12191998"/>
              <a:gd name="connsiteY1" fmla="*/ 0 h 7037879"/>
              <a:gd name="connsiteX2" fmla="*/ 12191998 w 12191998"/>
              <a:gd name="connsiteY2" fmla="*/ 6708637 h 7037879"/>
              <a:gd name="connsiteX3" fmla="*/ 8958460 w 12191998"/>
              <a:gd name="connsiteY3" fmla="*/ 6708636 h 7037879"/>
              <a:gd name="connsiteX4" fmla="*/ 8789126 w 12191998"/>
              <a:gd name="connsiteY4" fmla="*/ 6877970 h 7037879"/>
              <a:gd name="connsiteX5" fmla="*/ 8789126 w 12191998"/>
              <a:gd name="connsiteY5" fmla="*/ 7037879 h 7037879"/>
              <a:gd name="connsiteX6" fmla="*/ 0 w 12191998"/>
              <a:gd name="connsiteY6" fmla="*/ 7037879 h 7037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8" h="7037879">
                <a:moveTo>
                  <a:pt x="0" y="0"/>
                </a:moveTo>
                <a:lnTo>
                  <a:pt x="12191998" y="0"/>
                </a:lnTo>
                <a:lnTo>
                  <a:pt x="12191998" y="6708637"/>
                </a:lnTo>
                <a:lnTo>
                  <a:pt x="8958460" y="6708636"/>
                </a:lnTo>
                <a:cubicBezTo>
                  <a:pt x="8864940" y="6708636"/>
                  <a:pt x="8789126" y="6784449"/>
                  <a:pt x="8789126" y="6877970"/>
                </a:cubicBezTo>
                <a:lnTo>
                  <a:pt x="8789126" y="7037879"/>
                </a:lnTo>
                <a:lnTo>
                  <a:pt x="0" y="7037879"/>
                </a:lnTo>
                <a:close/>
              </a:path>
            </a:pathLst>
          </a:cu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D6662E12-C010-6249-8604-6972CE59D0D0}"/>
              </a:ext>
            </a:extLst>
          </p:cNvPr>
          <p:cNvSpPr/>
          <p:nvPr userDrawn="1"/>
        </p:nvSpPr>
        <p:spPr>
          <a:xfrm>
            <a:off x="0" y="-179879"/>
            <a:ext cx="12192000" cy="7038539"/>
          </a:xfrm>
          <a:custGeom>
            <a:avLst/>
            <a:gdLst>
              <a:gd name="connsiteX0" fmla="*/ 0 w 12192000"/>
              <a:gd name="connsiteY0" fmla="*/ 0 h 7030721"/>
              <a:gd name="connsiteX1" fmla="*/ 12192000 w 12192000"/>
              <a:gd name="connsiteY1" fmla="*/ 0 h 7030721"/>
              <a:gd name="connsiteX2" fmla="*/ 12192000 w 12192000"/>
              <a:gd name="connsiteY2" fmla="*/ 6700819 h 7030721"/>
              <a:gd name="connsiteX3" fmla="*/ 8958460 w 12192000"/>
              <a:gd name="connsiteY3" fmla="*/ 6700818 h 7030721"/>
              <a:gd name="connsiteX4" fmla="*/ 8789126 w 12192000"/>
              <a:gd name="connsiteY4" fmla="*/ 6870152 h 7030721"/>
              <a:gd name="connsiteX5" fmla="*/ 8789126 w 12192000"/>
              <a:gd name="connsiteY5" fmla="*/ 7030721 h 7030721"/>
              <a:gd name="connsiteX6" fmla="*/ 0 w 12192000"/>
              <a:gd name="connsiteY6" fmla="*/ 7030721 h 703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030721">
                <a:moveTo>
                  <a:pt x="0" y="0"/>
                </a:moveTo>
                <a:lnTo>
                  <a:pt x="12192000" y="0"/>
                </a:lnTo>
                <a:lnTo>
                  <a:pt x="12192000" y="6700819"/>
                </a:lnTo>
                <a:cubicBezTo>
                  <a:pt x="11114154" y="6700819"/>
                  <a:pt x="10036308" y="6700818"/>
                  <a:pt x="8958460" y="6700818"/>
                </a:cubicBezTo>
                <a:cubicBezTo>
                  <a:pt x="8864940" y="6700818"/>
                  <a:pt x="8789126" y="6776631"/>
                  <a:pt x="8789126" y="6870152"/>
                </a:cubicBezTo>
                <a:lnTo>
                  <a:pt x="8789126" y="7030721"/>
                </a:lnTo>
                <a:lnTo>
                  <a:pt x="0" y="7030721"/>
                </a:lnTo>
                <a:close/>
              </a:path>
            </a:pathLst>
          </a:custGeom>
          <a:solidFill>
            <a:schemeClr val="tx1">
              <a:alpha val="1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25" tIns="45713" rIns="91425" bIns="45713" rtlCol="0" anchor="ctr">
            <a:noAutofit/>
          </a:bodyPr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5" name="Parallelogram 9">
            <a:extLst>
              <a:ext uri="{FF2B5EF4-FFF2-40B4-BE49-F238E27FC236}">
                <a16:creationId xmlns:a16="http://schemas.microsoft.com/office/drawing/2014/main" xmlns="" id="{98228442-DBFF-A841-8B18-3B2CDC7DFADD}"/>
              </a:ext>
            </a:extLst>
          </p:cNvPr>
          <p:cNvSpPr/>
          <p:nvPr userDrawn="1"/>
        </p:nvSpPr>
        <p:spPr>
          <a:xfrm>
            <a:off x="6353298" y="-187697"/>
            <a:ext cx="5838702" cy="7045696"/>
          </a:xfrm>
          <a:custGeom>
            <a:avLst/>
            <a:gdLst>
              <a:gd name="connsiteX0" fmla="*/ 0 w 7024915"/>
              <a:gd name="connsiteY0" fmla="*/ 3431287 h 3431287"/>
              <a:gd name="connsiteX1" fmla="*/ 857822 w 7024915"/>
              <a:gd name="connsiteY1" fmla="*/ 0 h 3431287"/>
              <a:gd name="connsiteX2" fmla="*/ 7024915 w 7024915"/>
              <a:gd name="connsiteY2" fmla="*/ 0 h 3431287"/>
              <a:gd name="connsiteX3" fmla="*/ 6167093 w 7024915"/>
              <a:gd name="connsiteY3" fmla="*/ 3431287 h 3431287"/>
              <a:gd name="connsiteX4" fmla="*/ 0 w 7024915"/>
              <a:gd name="connsiteY4" fmla="*/ 3431287 h 3431287"/>
              <a:gd name="connsiteX0" fmla="*/ 0 w 7024915"/>
              <a:gd name="connsiteY0" fmla="*/ 3438544 h 3438544"/>
              <a:gd name="connsiteX1" fmla="*/ 2018965 w 7024915"/>
              <a:gd name="connsiteY1" fmla="*/ 0 h 3438544"/>
              <a:gd name="connsiteX2" fmla="*/ 7024915 w 7024915"/>
              <a:gd name="connsiteY2" fmla="*/ 7257 h 3438544"/>
              <a:gd name="connsiteX3" fmla="*/ 6167093 w 7024915"/>
              <a:gd name="connsiteY3" fmla="*/ 3438544 h 3438544"/>
              <a:gd name="connsiteX4" fmla="*/ 0 w 7024915"/>
              <a:gd name="connsiteY4" fmla="*/ 3438544 h 3438544"/>
              <a:gd name="connsiteX0" fmla="*/ 0 w 8614229"/>
              <a:gd name="connsiteY0" fmla="*/ 3474830 h 3474830"/>
              <a:gd name="connsiteX1" fmla="*/ 3608279 w 8614229"/>
              <a:gd name="connsiteY1" fmla="*/ 0 h 3474830"/>
              <a:gd name="connsiteX2" fmla="*/ 8614229 w 8614229"/>
              <a:gd name="connsiteY2" fmla="*/ 7257 h 3474830"/>
              <a:gd name="connsiteX3" fmla="*/ 7756407 w 8614229"/>
              <a:gd name="connsiteY3" fmla="*/ 3438544 h 3474830"/>
              <a:gd name="connsiteX4" fmla="*/ 0 w 8614229"/>
              <a:gd name="connsiteY4" fmla="*/ 3474830 h 3474830"/>
              <a:gd name="connsiteX0" fmla="*/ 0 w 8650514"/>
              <a:gd name="connsiteY0" fmla="*/ 3438544 h 3438544"/>
              <a:gd name="connsiteX1" fmla="*/ 3644564 w 8650514"/>
              <a:gd name="connsiteY1" fmla="*/ 0 h 3438544"/>
              <a:gd name="connsiteX2" fmla="*/ 8650514 w 8650514"/>
              <a:gd name="connsiteY2" fmla="*/ 7257 h 3438544"/>
              <a:gd name="connsiteX3" fmla="*/ 7792692 w 8650514"/>
              <a:gd name="connsiteY3" fmla="*/ 3438544 h 3438544"/>
              <a:gd name="connsiteX4" fmla="*/ 0 w 8650514"/>
              <a:gd name="connsiteY4" fmla="*/ 3438544 h 3438544"/>
              <a:gd name="connsiteX0" fmla="*/ 0 w 7807676"/>
              <a:gd name="connsiteY0" fmla="*/ 3438544 h 3438544"/>
              <a:gd name="connsiteX1" fmla="*/ 3644564 w 7807676"/>
              <a:gd name="connsiteY1" fmla="*/ 0 h 3438544"/>
              <a:gd name="connsiteX2" fmla="*/ 7807676 w 7807676"/>
              <a:gd name="connsiteY2" fmla="*/ 7257 h 3438544"/>
              <a:gd name="connsiteX3" fmla="*/ 7792692 w 7807676"/>
              <a:gd name="connsiteY3" fmla="*/ 3438544 h 3438544"/>
              <a:gd name="connsiteX4" fmla="*/ 0 w 7807676"/>
              <a:gd name="connsiteY4" fmla="*/ 3438544 h 3438544"/>
              <a:gd name="connsiteX0" fmla="*/ 0 w 7807676"/>
              <a:gd name="connsiteY0" fmla="*/ 3431287 h 3431287"/>
              <a:gd name="connsiteX1" fmla="*/ 2795758 w 7807676"/>
              <a:gd name="connsiteY1" fmla="*/ 16029 h 3431287"/>
              <a:gd name="connsiteX2" fmla="*/ 7807676 w 7807676"/>
              <a:gd name="connsiteY2" fmla="*/ 0 h 3431287"/>
              <a:gd name="connsiteX3" fmla="*/ 7792692 w 7807676"/>
              <a:gd name="connsiteY3" fmla="*/ 3431287 h 3431287"/>
              <a:gd name="connsiteX4" fmla="*/ 0 w 7807676"/>
              <a:gd name="connsiteY4" fmla="*/ 3431287 h 3431287"/>
              <a:gd name="connsiteX0" fmla="*/ 0 w 7807676"/>
              <a:gd name="connsiteY0" fmla="*/ 3431287 h 3431287"/>
              <a:gd name="connsiteX1" fmla="*/ 2807925 w 7807676"/>
              <a:gd name="connsiteY1" fmla="*/ 2707 h 3431287"/>
              <a:gd name="connsiteX2" fmla="*/ 7807676 w 7807676"/>
              <a:gd name="connsiteY2" fmla="*/ 0 h 3431287"/>
              <a:gd name="connsiteX3" fmla="*/ 7792692 w 7807676"/>
              <a:gd name="connsiteY3" fmla="*/ 3431287 h 3431287"/>
              <a:gd name="connsiteX4" fmla="*/ 0 w 7807676"/>
              <a:gd name="connsiteY4" fmla="*/ 3431287 h 3431287"/>
              <a:gd name="connsiteX0" fmla="*/ 0 w 7807676"/>
              <a:gd name="connsiteY0" fmla="*/ 3431287 h 3431287"/>
              <a:gd name="connsiteX1" fmla="*/ 2820091 w 7807676"/>
              <a:gd name="connsiteY1" fmla="*/ 487 h 3431287"/>
              <a:gd name="connsiteX2" fmla="*/ 7807676 w 7807676"/>
              <a:gd name="connsiteY2" fmla="*/ 0 h 3431287"/>
              <a:gd name="connsiteX3" fmla="*/ 7792692 w 7807676"/>
              <a:gd name="connsiteY3" fmla="*/ 3431287 h 3431287"/>
              <a:gd name="connsiteX4" fmla="*/ 0 w 7807676"/>
              <a:gd name="connsiteY4" fmla="*/ 3431287 h 3431287"/>
              <a:gd name="connsiteX0" fmla="*/ 0 w 7793837"/>
              <a:gd name="connsiteY0" fmla="*/ 3433508 h 3433508"/>
              <a:gd name="connsiteX1" fmla="*/ 2820091 w 7793837"/>
              <a:gd name="connsiteY1" fmla="*/ 2708 h 3433508"/>
              <a:gd name="connsiteX2" fmla="*/ 7789426 w 7793837"/>
              <a:gd name="connsiteY2" fmla="*/ 0 h 3433508"/>
              <a:gd name="connsiteX3" fmla="*/ 7792692 w 7793837"/>
              <a:gd name="connsiteY3" fmla="*/ 3433508 h 3433508"/>
              <a:gd name="connsiteX4" fmla="*/ 0 w 7793837"/>
              <a:gd name="connsiteY4" fmla="*/ 3433508 h 3433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3837" h="3433508">
                <a:moveTo>
                  <a:pt x="0" y="3433508"/>
                </a:moveTo>
                <a:lnTo>
                  <a:pt x="2820091" y="2708"/>
                </a:lnTo>
                <a:lnTo>
                  <a:pt x="7789426" y="0"/>
                </a:lnTo>
                <a:cubicBezTo>
                  <a:pt x="7784431" y="1143762"/>
                  <a:pt x="7797687" y="2289746"/>
                  <a:pt x="7792692" y="3433508"/>
                </a:cubicBezTo>
                <a:lnTo>
                  <a:pt x="0" y="3433508"/>
                </a:lnTo>
                <a:close/>
              </a:path>
            </a:pathLst>
          </a:custGeom>
          <a:solidFill>
            <a:srgbClr val="1F80C3"/>
          </a:solidFill>
          <a:ln w="28575" cmpd="sng">
            <a:noFill/>
          </a:ln>
          <a:effectLst>
            <a:outerShdw blurRad="152400" dist="38100" dir="11400000" algn="ctr" rotWithShape="0">
              <a:srgbClr val="000000">
                <a:alpha val="42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721F752-0210-F84F-98F3-C4684AC360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933" y="171464"/>
            <a:ext cx="3311249" cy="1099722"/>
          </a:xfrm>
          <a:prstGeom prst="rect">
            <a:avLst/>
          </a:prstGeom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xmlns="" id="{C9674F77-7661-034D-99C4-F1E586084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0" y="4334165"/>
            <a:ext cx="428322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spAutoFit/>
          </a:bodyPr>
          <a:lstStyle>
            <a:lvl1pPr algn="ctr">
              <a:lnSpc>
                <a:spcPct val="95000"/>
              </a:lnSpc>
              <a:spcBef>
                <a:spcPts val="750"/>
              </a:spcBef>
              <a:spcAft>
                <a:spcPts val="0"/>
              </a:spcAft>
              <a:defRPr lang="en-US" sz="3500" b="1" i="0" spc="-51" baseline="0">
                <a:solidFill>
                  <a:schemeClr val="bg1"/>
                </a:solidFill>
                <a:effectLst>
                  <a:outerShdw dist="25400" dir="2700000" algn="t" rotWithShape="0">
                    <a:prstClr val="black">
                      <a:alpha val="3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>
              <a:lnSpc>
                <a:spcPct val="80000"/>
              </a:lnSpc>
              <a:spcAft>
                <a:spcPts val="999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Content Placeholder 12">
            <a:extLst>
              <a:ext uri="{FF2B5EF4-FFF2-40B4-BE49-F238E27FC236}">
                <a16:creationId xmlns:a16="http://schemas.microsoft.com/office/drawing/2014/main" xmlns="" id="{BF531802-7C49-5D4C-90FD-580D2BC7658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80960" y="5425195"/>
            <a:ext cx="4283222" cy="457323"/>
          </a:xfrm>
          <a:prstGeom prst="rect">
            <a:avLst/>
          </a:prstGeom>
          <a:noFill/>
          <a:ln>
            <a:noFill/>
          </a:ln>
        </p:spPr>
        <p:txBody>
          <a:bodyPr lIns="109887" tIns="54942" rIns="109887" bIns="54942"/>
          <a:lstStyle>
            <a:lvl1pPr marL="0" indent="0" algn="ctr">
              <a:lnSpc>
                <a:spcPct val="95000"/>
              </a:lnSpc>
              <a:spcBef>
                <a:spcPts val="750"/>
              </a:spcBef>
              <a:buNone/>
              <a:defRPr sz="1500" b="0" i="0" cap="none" spc="-51" baseline="0">
                <a:solidFill>
                  <a:schemeClr val="bg1"/>
                </a:solidFill>
                <a:effectLst>
                  <a:outerShdw dist="25400" dir="2700000" algn="t" rotWithShape="0">
                    <a:prstClr val="black">
                      <a:alpha val="3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153" indent="0">
              <a:buNone/>
              <a:defRPr sz="2417" cap="all" baseline="0">
                <a:solidFill>
                  <a:schemeClr val="accent2"/>
                </a:solidFill>
              </a:defRPr>
            </a:lvl2pPr>
            <a:lvl3pPr marL="914306" indent="0">
              <a:buNone/>
              <a:defRPr sz="2417" cap="all" baseline="0">
                <a:solidFill>
                  <a:schemeClr val="accent2"/>
                </a:solidFill>
              </a:defRPr>
            </a:lvl3pPr>
            <a:lvl4pPr marL="1371456" indent="0">
              <a:buNone/>
              <a:defRPr sz="2417" cap="all" baseline="0">
                <a:solidFill>
                  <a:schemeClr val="accent2"/>
                </a:solidFill>
              </a:defRPr>
            </a:lvl4pPr>
            <a:lvl5pPr marL="1828609" indent="0">
              <a:buNone/>
              <a:defRPr sz="2417" cap="all" baseline="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94089CB4-0017-E04C-8E16-EA51EE0F2D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-898290"/>
            <a:ext cx="6616354" cy="776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89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iteControl Sub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CD1570FF-8330-D042-A39E-75A2C9843DD0}"/>
              </a:ext>
            </a:extLst>
          </p:cNvPr>
          <p:cNvSpPr/>
          <p:nvPr userDrawn="1"/>
        </p:nvSpPr>
        <p:spPr>
          <a:xfrm>
            <a:off x="0" y="270400"/>
            <a:ext cx="8177708" cy="656206"/>
          </a:xfrm>
          <a:prstGeom prst="roundRect">
            <a:avLst/>
          </a:prstGeom>
          <a:solidFill>
            <a:srgbClr val="1F80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1C526BC-D027-704D-B038-282C47A203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6665" y="267572"/>
            <a:ext cx="2265310" cy="752348"/>
          </a:xfrm>
          <a:prstGeom prst="rect">
            <a:avLst/>
          </a:prstGeom>
        </p:spPr>
      </p:pic>
      <p:sp>
        <p:nvSpPr>
          <p:cNvPr id="8" name="Round Single Corner Rectangle 7">
            <a:extLst>
              <a:ext uri="{FF2B5EF4-FFF2-40B4-BE49-F238E27FC236}">
                <a16:creationId xmlns:a16="http://schemas.microsoft.com/office/drawing/2014/main" xmlns="" id="{88ADA04C-E73A-5E4D-A2AB-83479A4090E7}"/>
              </a:ext>
            </a:extLst>
          </p:cNvPr>
          <p:cNvSpPr/>
          <p:nvPr userDrawn="1"/>
        </p:nvSpPr>
        <p:spPr>
          <a:xfrm>
            <a:off x="0" y="0"/>
            <a:ext cx="338667" cy="6858000"/>
          </a:xfrm>
          <a:prstGeom prst="round1Rect">
            <a:avLst>
              <a:gd name="adj" fmla="val 50000"/>
            </a:avLst>
          </a:prstGeom>
          <a:solidFill>
            <a:srgbClr val="1F80C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="" id="{62F3FC42-8D8F-914D-8704-33CC397FB4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20" y="1031242"/>
            <a:ext cx="5331609" cy="5436233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xmlns="" id="{F8292599-AE27-4140-9CCE-C22C5A7E6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68" y="365126"/>
            <a:ext cx="5352461" cy="458470"/>
          </a:xfrm>
          <a:prstGeom prst="rect">
            <a:avLst/>
          </a:prstGeom>
        </p:spPr>
        <p:txBody>
          <a:bodyPr/>
          <a:lstStyle>
            <a:lvl1pPr>
              <a:defRPr sz="24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457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Single Corner Rectangle 8">
            <a:extLst>
              <a:ext uri="{FF2B5EF4-FFF2-40B4-BE49-F238E27FC236}">
                <a16:creationId xmlns:a16="http://schemas.microsoft.com/office/drawing/2014/main" xmlns="" id="{BD03825A-36B6-6848-A25B-0DBF59F74559}"/>
              </a:ext>
            </a:extLst>
          </p:cNvPr>
          <p:cNvSpPr/>
          <p:nvPr userDrawn="1"/>
        </p:nvSpPr>
        <p:spPr>
          <a:xfrm rot="16200000">
            <a:off x="10321230" y="4996654"/>
            <a:ext cx="338667" cy="3402874"/>
          </a:xfrm>
          <a:prstGeom prst="round1Rect">
            <a:avLst>
              <a:gd name="adj" fmla="val 50000"/>
            </a:avLst>
          </a:prstGeom>
          <a:gradFill>
            <a:gsLst>
              <a:gs pos="0">
                <a:srgbClr val="6E3393"/>
              </a:gs>
              <a:gs pos="100000">
                <a:srgbClr val="1E428A"/>
              </a:gs>
            </a:gsLst>
            <a:lin ang="54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>
              <a:latin typeface="Arial"/>
              <a:cs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A9FEC107-2400-0141-B364-17F007B55BD3}"/>
              </a:ext>
            </a:extLst>
          </p:cNvPr>
          <p:cNvSpPr/>
          <p:nvPr userDrawn="1"/>
        </p:nvSpPr>
        <p:spPr>
          <a:xfrm>
            <a:off x="11760942" y="6556800"/>
            <a:ext cx="278715" cy="278715"/>
          </a:xfrm>
          <a:prstGeom prst="ellipse">
            <a:avLst/>
          </a:prstGeom>
          <a:solidFill>
            <a:srgbClr val="1E428A">
              <a:alpha val="80000"/>
            </a:srgbClr>
          </a:solidFill>
          <a:ln w="9525" cmpd="sng">
            <a:solidFill>
              <a:schemeClr val="bg1"/>
            </a:solidFill>
            <a:prstDash val="soli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Rectangle 26">
            <a:extLst>
              <a:ext uri="{FF2B5EF4-FFF2-40B4-BE49-F238E27FC236}">
                <a16:creationId xmlns:a16="http://schemas.microsoft.com/office/drawing/2014/main" xmlns="" id="{C115BF91-DAA3-4B4B-A915-517DF04EB849}"/>
              </a:ext>
            </a:extLst>
          </p:cNvPr>
          <p:cNvSpPr>
            <a:spLocks noChangeArrowheads="1"/>
          </p:cNvSpPr>
          <p:nvPr userDrawn="1"/>
        </p:nvSpPr>
        <p:spPr bwMode="black">
          <a:xfrm>
            <a:off x="11701249" y="6595786"/>
            <a:ext cx="398100" cy="200043"/>
          </a:xfrm>
          <a:prstGeom prst="rect">
            <a:avLst/>
          </a:prstGeom>
          <a:noFill/>
        </p:spPr>
        <p:txBody>
          <a:bodyPr wrap="square" lIns="76188" tIns="38094" rIns="76188" bIns="38094" rtlCol="0" anchor="b" anchorCtr="0">
            <a:spAutoFit/>
          </a:bodyPr>
          <a:lstStyle/>
          <a:p>
            <a:pPr lvl="0" algn="ctr"/>
            <a:fld id="{5266C0E3-FCB2-4D10-9980-6DFC0D8FABCB}" type="slidenum">
              <a:rPr lang="en-US" sz="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lvl="0" algn="ctr"/>
              <a:t>‹#›</a:t>
            </a:fld>
            <a:endParaRPr lang="en-US" sz="800" b="1" i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26">
            <a:extLst>
              <a:ext uri="{FF2B5EF4-FFF2-40B4-BE49-F238E27FC236}">
                <a16:creationId xmlns:a16="http://schemas.microsoft.com/office/drawing/2014/main" xmlns="" id="{F453C620-A4F7-3444-A737-8B305A23E931}"/>
              </a:ext>
            </a:extLst>
          </p:cNvPr>
          <p:cNvSpPr>
            <a:spLocks noChangeArrowheads="1"/>
          </p:cNvSpPr>
          <p:nvPr userDrawn="1"/>
        </p:nvSpPr>
        <p:spPr bwMode="black">
          <a:xfrm>
            <a:off x="9022384" y="6587797"/>
            <a:ext cx="2700875" cy="210815"/>
          </a:xfrm>
          <a:prstGeom prst="rect">
            <a:avLst/>
          </a:prstGeom>
          <a:noFill/>
        </p:spPr>
        <p:txBody>
          <a:bodyPr wrap="square" lIns="76188" tIns="38094" rIns="76188" bIns="38094" rtlCol="0" anchor="b" anchorCtr="0">
            <a:spAutoFit/>
          </a:bodyPr>
          <a:lstStyle/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70" b="1" i="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www.fulham.com</a:t>
            </a:r>
            <a:r>
              <a:rPr lang="en-US" sz="870" b="1" i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70" b="0" i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©2020 Fulham Co. Inc.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8714F944-1BAD-4E45-8B15-63E902EF7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231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890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4D4DA96E-C1C0-BF49-A434-449C5FB49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0" y="2919039"/>
            <a:ext cx="4283222" cy="133395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ESLTOPJX00SR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sz="2800" b="0" dirty="0" err="1"/>
              <a:t>SmartLink</a:t>
            </a:r>
            <a:r>
              <a:rPr lang="en-US" altLang="en-US" sz="2800" b="0" dirty="0"/>
              <a:t>+ 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altLang="en-US" sz="2800" b="0" dirty="0" smtClean="0"/>
              <a:t>(</a:t>
            </a:r>
            <a:r>
              <a:rPr lang="en-US" altLang="en-US" sz="2800" b="0" dirty="0"/>
              <a:t>Short Range)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44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>
            <a:extLst>
              <a:ext uri="{FF2B5EF4-FFF2-40B4-BE49-F238E27FC236}">
                <a16:creationId xmlns="" xmlns:a16="http://schemas.microsoft.com/office/drawing/2014/main" id="{8FC94DB6-C7F6-480C-BA38-176A8C67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44" y="406367"/>
            <a:ext cx="10517990" cy="443198"/>
          </a:xfrm>
          <a:prstGeom prst="rect">
            <a:avLst/>
          </a:prstGeom>
        </p:spPr>
        <p:txBody>
          <a:bodyPr wrap="square" anchor="b">
            <a:noAutofit/>
          </a:bodyPr>
          <a:lstStyle/>
          <a:p>
            <a:r>
              <a:rPr lang="en-US" sz="3200" i="0" dirty="0" smtClean="0">
                <a:latin typeface="Avenir Heavy"/>
                <a:cs typeface="Avenir Heavy"/>
              </a:rPr>
              <a:t>ESLTOPJX00SR: </a:t>
            </a:r>
            <a:r>
              <a:rPr lang="en-US" sz="3200" i="0" dirty="0">
                <a:latin typeface="Avenir Heavy"/>
                <a:cs typeface="Avenir Heavy"/>
              </a:rPr>
              <a:t>Bluetooth </a:t>
            </a:r>
            <a:r>
              <a:rPr lang="en-US" sz="3200" i="0" dirty="0" err="1" smtClean="0">
                <a:latin typeface="Avenir Heavy"/>
                <a:cs typeface="Avenir Heavy"/>
              </a:rPr>
              <a:t>SmartLink</a:t>
            </a:r>
            <a:r>
              <a:rPr lang="en-US" sz="3200" i="0" dirty="0" smtClean="0">
                <a:latin typeface="Avenir Heavy"/>
                <a:cs typeface="Avenir Heavy"/>
              </a:rPr>
              <a:t>+</a:t>
            </a:r>
            <a:endParaRPr lang="en-US" altLang="en-US" sz="3200" dirty="0">
              <a:latin typeface="Avenir Heavy"/>
              <a:cs typeface="Avenir Heavy"/>
            </a:endParaRPr>
          </a:p>
        </p:txBody>
      </p:sp>
      <p:sp>
        <p:nvSpPr>
          <p:cNvPr id="5" name="Content Placeholder 6">
            <a:extLst>
              <a:ext uri="{FF2B5EF4-FFF2-40B4-BE49-F238E27FC236}">
                <a16:creationId xmlns="" xmlns:a16="http://schemas.microsoft.com/office/drawing/2014/main" id="{ACEC6ED0-FAC9-4294-AED8-ABE5C80B01EC}"/>
              </a:ext>
            </a:extLst>
          </p:cNvPr>
          <p:cNvSpPr txBox="1">
            <a:spLocks/>
          </p:cNvSpPr>
          <p:nvPr/>
        </p:nvSpPr>
        <p:spPr>
          <a:xfrm>
            <a:off x="563399" y="1236706"/>
            <a:ext cx="5805592" cy="4649948"/>
          </a:xfrm>
          <a:prstGeom prst="rect">
            <a:avLst/>
          </a:prstGeom>
        </p:spPr>
        <p:txBody>
          <a:bodyPr lIns="91425" tIns="45713" rIns="91425" bIns="45713">
            <a:normAutofit fontScale="92500" lnSpcReduction="10000"/>
          </a:bodyPr>
          <a:lstStyle>
            <a:lvl1pPr marL="290513" indent="-290513" algn="l" defTabSz="457153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100000"/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874" indent="-285720" algn="l" defTabSz="457153" rtl="0" eaLnBrk="1" latinLnBrk="0" hangingPunct="1"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2883" indent="-228578" algn="l" defTabSz="457153" rtl="0" eaLnBrk="1" latinLnBrk="0" hangingPunct="1"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033" indent="-228578" algn="l" defTabSz="457153" rtl="0" eaLnBrk="1" latinLnBrk="0" hangingPunct="1"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186" indent="-228578" algn="l" defTabSz="457153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292929"/>
                </a:solidFill>
                <a:latin typeface="Arial"/>
                <a:ea typeface="+mn-ea"/>
                <a:cs typeface="Arial"/>
              </a:defRPr>
            </a:lvl5pPr>
            <a:lvl6pPr marL="2514339" indent="-228578" algn="l" defTabSz="457153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4" indent="-228578" algn="l" defTabSz="457153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8" indent="-228578" algn="l" defTabSz="457153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00" indent="-228578" algn="l" defTabSz="457153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b="1" dirty="0" smtClean="0">
                <a:latin typeface="Avenir Book"/>
                <a:cs typeface="Avenir Book"/>
              </a:rPr>
              <a:t>ESLTOPJX00SR (</a:t>
            </a:r>
            <a:r>
              <a:rPr lang="en-US" altLang="en-US" b="1" dirty="0">
                <a:latin typeface="Avenir Book"/>
                <a:cs typeface="Avenir Book"/>
              </a:rPr>
              <a:t>Short R</a:t>
            </a:r>
            <a:r>
              <a:rPr lang="en-US" altLang="en-US" b="1" dirty="0" smtClean="0">
                <a:latin typeface="Avenir Book"/>
                <a:cs typeface="Avenir Book"/>
              </a:rPr>
              <a:t>ange):            Radio </a:t>
            </a:r>
            <a:r>
              <a:rPr lang="en-US" altLang="en-US" b="1" dirty="0">
                <a:latin typeface="Avenir Book"/>
                <a:cs typeface="Avenir Book"/>
              </a:rPr>
              <a:t>+ </a:t>
            </a:r>
            <a:r>
              <a:rPr lang="en-US" altLang="en-US" b="1" dirty="0" smtClean="0">
                <a:latin typeface="Avenir Book"/>
                <a:cs typeface="Avenir Book"/>
              </a:rPr>
              <a:t>Sensor</a:t>
            </a:r>
          </a:p>
          <a:p>
            <a:pPr marL="455613" indent="-287338">
              <a:buNone/>
            </a:pPr>
            <a:endParaRPr lang="en-US" altLang="en-US" sz="2400" b="1" dirty="0">
              <a:latin typeface="Avenir Book"/>
              <a:cs typeface="Avenir Book"/>
            </a:endParaRPr>
          </a:p>
          <a:p>
            <a:pPr marL="455613" lvl="1" indent="-287338"/>
            <a:r>
              <a:rPr lang="en-US" altLang="en-US" dirty="0" smtClean="0">
                <a:latin typeface="Avenir Book"/>
                <a:cs typeface="Avenir Book"/>
              </a:rPr>
              <a:t>SIG </a:t>
            </a:r>
            <a:r>
              <a:rPr lang="en-US" altLang="en-US" dirty="0">
                <a:latin typeface="Avenir Book"/>
                <a:cs typeface="Avenir Book"/>
              </a:rPr>
              <a:t>qualified</a:t>
            </a: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Plug and play via RJ12 connection</a:t>
            </a: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Compatible with the 40L Bluetooth </a:t>
            </a:r>
            <a:r>
              <a:rPr lang="en-US" dirty="0" smtClean="0">
                <a:latin typeface="Avenir Book"/>
                <a:cs typeface="Avenir Book"/>
              </a:rPr>
              <a:t>driver</a:t>
            </a:r>
            <a:endParaRPr lang="en-US" dirty="0">
              <a:latin typeface="Avenir Book"/>
              <a:cs typeface="Avenir Book"/>
            </a:endParaRP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160ft. line of sight working distance</a:t>
            </a: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Occupancy detecting range of </a:t>
            </a:r>
            <a:r>
              <a:rPr lang="en-US" dirty="0" smtClean="0">
                <a:latin typeface="Avenir Book"/>
                <a:cs typeface="Avenir Book"/>
              </a:rPr>
              <a:t>8.9ft</a:t>
            </a:r>
            <a:endParaRPr lang="en-US" dirty="0">
              <a:latin typeface="Avenir Book"/>
              <a:cs typeface="Avenir Book"/>
            </a:endParaRPr>
          </a:p>
          <a:p>
            <a:pPr marL="455613" lvl="1" indent="-287338"/>
            <a:r>
              <a:rPr lang="en-US" dirty="0" smtClean="0">
                <a:latin typeface="Avenir Book"/>
                <a:cs typeface="Avenir Book"/>
              </a:rPr>
              <a:t>360</a:t>
            </a:r>
            <a:r>
              <a:rPr lang="en-US" dirty="0">
                <a:latin typeface="Avenir Book"/>
                <a:cs typeface="Avenir Book"/>
              </a:rPr>
              <a:t>° detection angle for ceiling installation</a:t>
            </a: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150° detection angle for wall installation</a:t>
            </a:r>
          </a:p>
          <a:p>
            <a:pPr marL="455613" lvl="1" indent="-287338"/>
            <a:r>
              <a:rPr lang="en-US" dirty="0">
                <a:latin typeface="Avenir Book"/>
                <a:cs typeface="Avenir Book"/>
              </a:rPr>
              <a:t>Ambient Light sensor for daylight harvesting</a:t>
            </a:r>
          </a:p>
          <a:p>
            <a:pPr marL="455613" lvl="1" indent="-287338"/>
            <a:endParaRPr lang="en-US" sz="1600" dirty="0">
              <a:latin typeface="Avenir Book"/>
              <a:cs typeface="Avenir Book"/>
            </a:endParaRPr>
          </a:p>
          <a:p>
            <a:pPr marL="455613" lvl="1" indent="-287338"/>
            <a:endParaRPr lang="en-US" sz="1600" dirty="0">
              <a:latin typeface="Avenir Book"/>
              <a:cs typeface="Avenir Book"/>
            </a:endParaRPr>
          </a:p>
          <a:p>
            <a:pPr marL="3657222" lvl="8" indent="0">
              <a:buFont typeface="Arial"/>
              <a:buNone/>
            </a:pPr>
            <a:endParaRPr lang="en-US" sz="1200" dirty="0">
              <a:latin typeface="Avenir Book"/>
              <a:cs typeface="Avenir Book"/>
            </a:endParaRPr>
          </a:p>
          <a:p>
            <a:pPr lvl="1"/>
            <a:endParaRPr lang="en-US" sz="1600" dirty="0">
              <a:latin typeface="Avenir Book"/>
              <a:cs typeface="Avenir Book"/>
            </a:endParaRPr>
          </a:p>
          <a:p>
            <a:pPr lvl="1"/>
            <a:endParaRPr lang="en-US" altLang="en-US" sz="1500" dirty="0">
              <a:latin typeface="Avenir Book"/>
              <a:cs typeface="Avenir Book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Avenir Book"/>
              <a:cs typeface="Avenir Book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22000" y="1520259"/>
            <a:ext cx="5812761" cy="3722127"/>
            <a:chOff x="6122000" y="1193114"/>
            <a:chExt cx="5812761" cy="3722127"/>
          </a:xfrm>
        </p:grpSpPr>
        <p:pic>
          <p:nvPicPr>
            <p:cNvPr id="7" name="Picture 6" descr="A picture containing sitting, white, table, black&#10;&#10;Description automatically generated">
              <a:extLst>
                <a:ext uri="{FF2B5EF4-FFF2-40B4-BE49-F238E27FC236}">
                  <a16:creationId xmlns="" xmlns:a16="http://schemas.microsoft.com/office/drawing/2014/main" id="{6F96091C-206A-4B47-B80F-244CCD76E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067"/>
            <a:stretch/>
          </p:blipFill>
          <p:spPr>
            <a:xfrm>
              <a:off x="6122000" y="1385553"/>
              <a:ext cx="5812761" cy="352968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8B4BC27E-DBCD-4E6C-BD89-AC4E929818E8}"/>
                </a:ext>
              </a:extLst>
            </p:cNvPr>
            <p:cNvSpPr/>
            <p:nvPr/>
          </p:nvSpPr>
          <p:spPr>
            <a:xfrm>
              <a:off x="9549445" y="1193114"/>
              <a:ext cx="1627875" cy="13475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rtlCol="0" anchor="ctr"/>
            <a:lstStyle/>
            <a:p>
              <a:pPr algn="ctr"/>
              <a:endParaRPr lang="en-US" sz="1400">
                <a:latin typeface="Arial"/>
                <a:cs typeface="Arial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09041" y="6251606"/>
            <a:ext cx="3291295" cy="215365"/>
          </a:xfrm>
          <a:prstGeom prst="rect">
            <a:avLst/>
          </a:prstGeom>
          <a:ln>
            <a:noFill/>
          </a:ln>
        </p:spPr>
        <p:txBody>
          <a:bodyPr wrap="none" lIns="45643" tIns="22821" rIns="45643" bIns="22821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>
                <a:latin typeface="Arial Narrow"/>
                <a:cs typeface="Arial Narrow"/>
              </a:rPr>
              <a:t>Bluetooth is a registered trademark of Bluetooth SIG, Inc. </a:t>
            </a:r>
            <a:endParaRPr lang="en-US" sz="1200" dirty="0" smtClean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64948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9">
            <a:extLst>
              <a:ext uri="{FF2B5EF4-FFF2-40B4-BE49-F238E27FC236}">
                <a16:creationId xmlns="" xmlns:a16="http://schemas.microsoft.com/office/drawing/2014/main" id="{8FC94DB6-C7F6-480C-BA38-176A8C67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44" y="406367"/>
            <a:ext cx="10517990" cy="443198"/>
          </a:xfrm>
          <a:prstGeom prst="rect">
            <a:avLst/>
          </a:prstGeom>
        </p:spPr>
        <p:txBody>
          <a:bodyPr wrap="square" anchor="b">
            <a:noAutofit/>
          </a:bodyPr>
          <a:lstStyle/>
          <a:p>
            <a:r>
              <a:rPr lang="en-US" sz="3200" i="0" dirty="0" smtClean="0">
                <a:latin typeface="Avenir Heavy"/>
                <a:cs typeface="Avenir Heavy"/>
              </a:rPr>
              <a:t>ESLTOPJX00SR: </a:t>
            </a:r>
            <a:r>
              <a:rPr lang="en-US" sz="3200" i="0" dirty="0" smtClean="0">
                <a:latin typeface="Avenir Heavy"/>
                <a:cs typeface="Avenir Heavy"/>
              </a:rPr>
              <a:t>Wiring Diagram</a:t>
            </a:r>
            <a:endParaRPr lang="en-US" altLang="en-US" sz="3200" dirty="0">
              <a:latin typeface="Avenir Heavy"/>
              <a:cs typeface="Avenir Heavy"/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77F75111-8B22-4E71-932D-8C57C2108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95" y="1493671"/>
            <a:ext cx="9952336" cy="411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4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ulham-PowerPoint-Presentation-Template-VersionB-030920" id="{E090B70C-98DC-B449-B209-29E2EF0CBB1F}" vid="{2791D6F6-86EF-574E-B4F9-98B8C1D3AE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7295437B611C469AAC6696B581A568" ma:contentTypeVersion="9" ma:contentTypeDescription="Create a new document." ma:contentTypeScope="" ma:versionID="f5a7582a5d2bdec62ff13fbc43e57fc4">
  <xsd:schema xmlns:xsd="http://www.w3.org/2001/XMLSchema" xmlns:xs="http://www.w3.org/2001/XMLSchema" xmlns:p="http://schemas.microsoft.com/office/2006/metadata/properties" xmlns:ns2="4d24b0f4-b377-45b0-9dd0-566fba52c3fc" xmlns:ns3="da26bf0c-9be6-4f90-9ae0-8f5705e4a6b3" targetNamespace="http://schemas.microsoft.com/office/2006/metadata/properties" ma:root="true" ma:fieldsID="b168b635ee1707b2f0f8caa59fba52c7" ns2:_="" ns3:_="">
    <xsd:import namespace="4d24b0f4-b377-45b0-9dd0-566fba52c3fc"/>
    <xsd:import namespace="da26bf0c-9be6-4f90-9ae0-8f5705e4a6b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24b0f4-b377-45b0-9dd0-566fba52c3f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26bf0c-9be6-4f90-9ae0-8f5705e4a6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D13994-D2F9-4E25-B3C8-1C32D50EB8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9C6E70-4646-491E-BB53-8D3E0FD018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FE0433-71BC-497F-8945-E3ADCAFBD0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24b0f4-b377-45b0-9dd0-566fba52c3fc"/>
    <ds:schemaRef ds:uri="da26bf0c-9be6-4f90-9ae0-8f5705e4a6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</TotalTime>
  <Words>77</Words>
  <Application>Microsoft Macintosh PowerPoint</Application>
  <PresentationFormat>Custom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ESLTOPJX00SR  SmartLink+  (Short Range)</vt:lpstr>
      <vt:lpstr>ESLTOPJX00SR: Bluetooth SmartLink+</vt:lpstr>
      <vt:lpstr>ESLTOPJX00SR: Wiring Diagram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1H 2020  Product Introduction</dc:title>
  <dc:subject>PowerPoint Template</dc:subject>
  <dc:creator>Microsoft Office User</dc:creator>
  <cp:keywords>PPT, PPT template, toolkit, PPT toolkit,  corporate template, corporate PPT template, PowerPoint template, Juniper PPT template</cp:keywords>
  <dc:description/>
  <cp:lastModifiedBy>JAY MATSUEDA</cp:lastModifiedBy>
  <cp:revision>40</cp:revision>
  <cp:lastPrinted>2013-12-27T18:52:02Z</cp:lastPrinted>
  <dcterms:created xsi:type="dcterms:W3CDTF">2020-03-11T10:03:09Z</dcterms:created>
  <dcterms:modified xsi:type="dcterms:W3CDTF">2020-05-22T23:02:12Z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0x0101001B7295437B611C469AAC6696B581A568</vt:lpwstr>
  </property>
</Properties>
</file>