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44" r:id="rId4"/>
  </p:sldMasterIdLst>
  <p:notesMasterIdLst>
    <p:notesMasterId r:id="rId6"/>
  </p:notesMasterIdLst>
  <p:handoutMasterIdLst>
    <p:handoutMasterId r:id="rId7"/>
  </p:handoutMasterIdLst>
  <p:sldIdLst>
    <p:sldId id="564" r:id="rId5"/>
  </p:sldIdLst>
  <p:sldSz cx="12192000" cy="6858000"/>
  <p:notesSz cx="7102475" cy="9369425"/>
  <p:defaultTextStyle>
    <a:defPPr>
      <a:defRPr lang="en-US"/>
    </a:defPPr>
    <a:lvl1pPr marL="0" algn="l" defTabSz="457153" rtl="0" eaLnBrk="1" latinLnBrk="0" hangingPunct="1">
      <a:defRPr sz="1917" kern="1200">
        <a:solidFill>
          <a:schemeClr val="tx1"/>
        </a:solidFill>
        <a:latin typeface="+mn-lt"/>
        <a:ea typeface="+mn-ea"/>
        <a:cs typeface="+mn-cs"/>
      </a:defRPr>
    </a:lvl1pPr>
    <a:lvl2pPr marL="457153" algn="l" defTabSz="457153" rtl="0" eaLnBrk="1" latinLnBrk="0" hangingPunct="1">
      <a:defRPr sz="1917" kern="1200">
        <a:solidFill>
          <a:schemeClr val="tx1"/>
        </a:solidFill>
        <a:latin typeface="+mn-lt"/>
        <a:ea typeface="+mn-ea"/>
        <a:cs typeface="+mn-cs"/>
      </a:defRPr>
    </a:lvl2pPr>
    <a:lvl3pPr marL="914306" algn="l" defTabSz="457153" rtl="0" eaLnBrk="1" latinLnBrk="0" hangingPunct="1">
      <a:defRPr sz="1917" kern="1200">
        <a:solidFill>
          <a:schemeClr val="tx1"/>
        </a:solidFill>
        <a:latin typeface="+mn-lt"/>
        <a:ea typeface="+mn-ea"/>
        <a:cs typeface="+mn-cs"/>
      </a:defRPr>
    </a:lvl3pPr>
    <a:lvl4pPr marL="1371459" algn="l" defTabSz="457153" rtl="0" eaLnBrk="1" latinLnBrk="0" hangingPunct="1">
      <a:defRPr sz="1917" kern="1200">
        <a:solidFill>
          <a:schemeClr val="tx1"/>
        </a:solidFill>
        <a:latin typeface="+mn-lt"/>
        <a:ea typeface="+mn-ea"/>
        <a:cs typeface="+mn-cs"/>
      </a:defRPr>
    </a:lvl4pPr>
    <a:lvl5pPr marL="1828612" algn="l" defTabSz="457153" rtl="0" eaLnBrk="1" latinLnBrk="0" hangingPunct="1">
      <a:defRPr sz="1917" kern="1200">
        <a:solidFill>
          <a:schemeClr val="tx1"/>
        </a:solidFill>
        <a:latin typeface="+mn-lt"/>
        <a:ea typeface="+mn-ea"/>
        <a:cs typeface="+mn-cs"/>
      </a:defRPr>
    </a:lvl5pPr>
    <a:lvl6pPr marL="2285763" algn="l" defTabSz="457153" rtl="0" eaLnBrk="1" latinLnBrk="0" hangingPunct="1">
      <a:defRPr sz="1917" kern="1200">
        <a:solidFill>
          <a:schemeClr val="tx1"/>
        </a:solidFill>
        <a:latin typeface="+mn-lt"/>
        <a:ea typeface="+mn-ea"/>
        <a:cs typeface="+mn-cs"/>
      </a:defRPr>
    </a:lvl6pPr>
    <a:lvl7pPr marL="2742918" algn="l" defTabSz="457153" rtl="0" eaLnBrk="1" latinLnBrk="0" hangingPunct="1">
      <a:defRPr sz="1917" kern="1200">
        <a:solidFill>
          <a:schemeClr val="tx1"/>
        </a:solidFill>
        <a:latin typeface="+mn-lt"/>
        <a:ea typeface="+mn-ea"/>
        <a:cs typeface="+mn-cs"/>
      </a:defRPr>
    </a:lvl7pPr>
    <a:lvl8pPr marL="3200069" algn="l" defTabSz="457153" rtl="0" eaLnBrk="1" latinLnBrk="0" hangingPunct="1">
      <a:defRPr sz="1917" kern="1200">
        <a:solidFill>
          <a:schemeClr val="tx1"/>
        </a:solidFill>
        <a:latin typeface="+mn-lt"/>
        <a:ea typeface="+mn-ea"/>
        <a:cs typeface="+mn-cs"/>
      </a:defRPr>
    </a:lvl8pPr>
    <a:lvl9pPr marL="3657222" algn="l" defTabSz="457153" rtl="0" eaLnBrk="1" latinLnBrk="0" hangingPunct="1">
      <a:defRPr sz="19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1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llian Montgomery" initials="G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54A3"/>
    <a:srgbClr val="1F80C3"/>
    <a:srgbClr val="CCC3EF"/>
    <a:srgbClr val="0D8141"/>
    <a:srgbClr val="FFFFFF"/>
    <a:srgbClr val="000000"/>
    <a:srgbClr val="F36F31"/>
    <a:srgbClr val="77648B"/>
    <a:srgbClr val="FEFEFE"/>
    <a:srgbClr val="0481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4" d="100"/>
          <a:sy n="94" d="100"/>
        </p:scale>
        <p:origin x="4320" y="216"/>
      </p:cViewPr>
      <p:guideLst>
        <p:guide orient="horz" pos="2951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9525"/>
            <a:ext cx="3078163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899525"/>
            <a:ext cx="3078163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151696-4263-4686-8631-6326D8E42C39}" type="slidenum">
              <a:rPr lang="en-US" smtClean="0">
                <a:latin typeface="Arial" panose="020B0604020202020204" pitchFamily="34" charset="0"/>
              </a:rPr>
              <a:t>‹#›</a:t>
            </a:fld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1615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8471"/>
          </a:xfrm>
          <a:prstGeom prst="rect">
            <a:avLst/>
          </a:prstGeom>
        </p:spPr>
        <p:txBody>
          <a:bodyPr vert="horz" lIns="94119" tIns="47060" rIns="94119" bIns="4706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8471"/>
          </a:xfrm>
          <a:prstGeom prst="rect">
            <a:avLst/>
          </a:prstGeom>
        </p:spPr>
        <p:txBody>
          <a:bodyPr vert="horz" lIns="94119" tIns="47060" rIns="94119" bIns="4706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B714F60-978E-4B46-A1E7-4610C4949FB2}" type="datetimeFigureOut">
              <a:rPr lang="en-US" smtClean="0"/>
              <a:pPr/>
              <a:t>3/23/23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5488" y="468313"/>
            <a:ext cx="2895600" cy="1628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19" tIns="47060" rIns="94119" bIns="4706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2179948"/>
            <a:ext cx="5681980" cy="6486770"/>
          </a:xfrm>
          <a:prstGeom prst="rect">
            <a:avLst/>
          </a:prstGeom>
        </p:spPr>
        <p:txBody>
          <a:bodyPr vert="horz" lIns="94119" tIns="47060" rIns="94119" bIns="4706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9328"/>
            <a:ext cx="3077739" cy="468471"/>
          </a:xfrm>
          <a:prstGeom prst="rect">
            <a:avLst/>
          </a:prstGeom>
        </p:spPr>
        <p:txBody>
          <a:bodyPr vert="horz" lIns="94119" tIns="47060" rIns="94119" bIns="4706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899328"/>
            <a:ext cx="3077739" cy="468471"/>
          </a:xfrm>
          <a:prstGeom prst="rect">
            <a:avLst/>
          </a:prstGeom>
        </p:spPr>
        <p:txBody>
          <a:bodyPr vert="horz" lIns="94119" tIns="47060" rIns="94119" bIns="4706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338491A7-CDAE-6648-97E4-398EE75EB3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804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53" rtl="0" eaLnBrk="1" latinLnBrk="0" hangingPunct="1">
      <a:defRPr sz="917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153" algn="l" defTabSz="457153" rtl="0" eaLnBrk="1" latinLnBrk="0" hangingPunct="1">
      <a:defRPr sz="917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306" algn="l" defTabSz="457153" rtl="0" eaLnBrk="1" latinLnBrk="0" hangingPunct="1">
      <a:defRPr sz="917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459" algn="l" defTabSz="457153" rtl="0" eaLnBrk="1" latinLnBrk="0" hangingPunct="1">
      <a:defRPr sz="917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612" algn="l" defTabSz="457153" rtl="0" eaLnBrk="1" latinLnBrk="0" hangingPunct="1">
      <a:defRPr sz="917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5763" algn="l" defTabSz="457153" rtl="0" eaLnBrk="1" latinLnBrk="0" hangingPunct="1">
      <a:defRPr sz="1333" kern="1200">
        <a:solidFill>
          <a:schemeClr val="tx1"/>
        </a:solidFill>
        <a:latin typeface="+mn-lt"/>
        <a:ea typeface="+mn-ea"/>
        <a:cs typeface="+mn-cs"/>
      </a:defRPr>
    </a:lvl6pPr>
    <a:lvl7pPr marL="2742918" algn="l" defTabSz="457153" rtl="0" eaLnBrk="1" latinLnBrk="0" hangingPunct="1">
      <a:defRPr sz="1333" kern="1200">
        <a:solidFill>
          <a:schemeClr val="tx1"/>
        </a:solidFill>
        <a:latin typeface="+mn-lt"/>
        <a:ea typeface="+mn-ea"/>
        <a:cs typeface="+mn-cs"/>
      </a:defRPr>
    </a:lvl7pPr>
    <a:lvl8pPr marL="3200069" algn="l" defTabSz="457153" rtl="0" eaLnBrk="1" latinLnBrk="0" hangingPunct="1">
      <a:defRPr sz="1333" kern="1200">
        <a:solidFill>
          <a:schemeClr val="tx1"/>
        </a:solidFill>
        <a:latin typeface="+mn-lt"/>
        <a:ea typeface="+mn-ea"/>
        <a:cs typeface="+mn-cs"/>
      </a:defRPr>
    </a:lvl8pPr>
    <a:lvl9pPr marL="3657222" algn="l" defTabSz="457153" rtl="0" eaLnBrk="1" latinLnBrk="0" hangingPunct="1">
      <a:defRPr sz="133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8491A7-CDAE-6648-97E4-398EE75EB38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717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ny Subp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C38C1000-2FE2-E24A-B50E-187788B5EA7B}"/>
              </a:ext>
            </a:extLst>
          </p:cNvPr>
          <p:cNvGrpSpPr/>
          <p:nvPr userDrawn="1"/>
        </p:nvGrpSpPr>
        <p:grpSpPr>
          <a:xfrm rot="10800000">
            <a:off x="9621827" y="169149"/>
            <a:ext cx="2570174" cy="585993"/>
            <a:chOff x="170170" y="428092"/>
            <a:chExt cx="2601072" cy="593037"/>
          </a:xfrm>
          <a:solidFill>
            <a:schemeClr val="tx1"/>
          </a:solidFill>
        </p:grpSpPr>
        <p:sp>
          <p:nvSpPr>
            <p:cNvPr id="43" name="Rectangle 25">
              <a:extLst>
                <a:ext uri="{FF2B5EF4-FFF2-40B4-BE49-F238E27FC236}">
                  <a16:creationId xmlns:a16="http://schemas.microsoft.com/office/drawing/2014/main" id="{0143E890-9C63-B84A-B3D4-681F3AF9D018}"/>
                </a:ext>
              </a:extLst>
            </p:cNvPr>
            <p:cNvSpPr/>
            <p:nvPr userDrawn="1"/>
          </p:nvSpPr>
          <p:spPr>
            <a:xfrm flipV="1">
              <a:off x="170170" y="431119"/>
              <a:ext cx="2601072" cy="590009"/>
            </a:xfrm>
            <a:custGeom>
              <a:avLst/>
              <a:gdLst>
                <a:gd name="connsiteX0" fmla="*/ 0 w 3038168"/>
                <a:gd name="connsiteY0" fmla="*/ 0 h 717755"/>
                <a:gd name="connsiteX1" fmla="*/ 3038168 w 3038168"/>
                <a:gd name="connsiteY1" fmla="*/ 0 h 717755"/>
                <a:gd name="connsiteX2" fmla="*/ 3038168 w 3038168"/>
                <a:gd name="connsiteY2" fmla="*/ 717755 h 717755"/>
                <a:gd name="connsiteX3" fmla="*/ 0 w 3038168"/>
                <a:gd name="connsiteY3" fmla="*/ 717755 h 717755"/>
                <a:gd name="connsiteX4" fmla="*/ 0 w 3038168"/>
                <a:gd name="connsiteY4" fmla="*/ 0 h 717755"/>
                <a:gd name="connsiteX0" fmla="*/ 0 w 3691311"/>
                <a:gd name="connsiteY0" fmla="*/ 0 h 717755"/>
                <a:gd name="connsiteX1" fmla="*/ 3038168 w 3691311"/>
                <a:gd name="connsiteY1" fmla="*/ 0 h 717755"/>
                <a:gd name="connsiteX2" fmla="*/ 3691311 w 3691311"/>
                <a:gd name="connsiteY2" fmla="*/ 710880 h 717755"/>
                <a:gd name="connsiteX3" fmla="*/ 0 w 3691311"/>
                <a:gd name="connsiteY3" fmla="*/ 717755 h 717755"/>
                <a:gd name="connsiteX4" fmla="*/ 0 w 3691311"/>
                <a:gd name="connsiteY4" fmla="*/ 0 h 717755"/>
                <a:gd name="connsiteX0" fmla="*/ 458993 w 4150304"/>
                <a:gd name="connsiteY0" fmla="*/ 0 h 714091"/>
                <a:gd name="connsiteX1" fmla="*/ 3497161 w 4150304"/>
                <a:gd name="connsiteY1" fmla="*/ 0 h 714091"/>
                <a:gd name="connsiteX2" fmla="*/ 4150304 w 4150304"/>
                <a:gd name="connsiteY2" fmla="*/ 710880 h 714091"/>
                <a:gd name="connsiteX3" fmla="*/ 0 w 4150304"/>
                <a:gd name="connsiteY3" fmla="*/ 714091 h 714091"/>
                <a:gd name="connsiteX4" fmla="*/ 458993 w 4150304"/>
                <a:gd name="connsiteY4" fmla="*/ 0 h 714091"/>
                <a:gd name="connsiteX0" fmla="*/ 0 w 4150304"/>
                <a:gd name="connsiteY0" fmla="*/ 3664 h 714091"/>
                <a:gd name="connsiteX1" fmla="*/ 3497161 w 4150304"/>
                <a:gd name="connsiteY1" fmla="*/ 0 h 714091"/>
                <a:gd name="connsiteX2" fmla="*/ 4150304 w 4150304"/>
                <a:gd name="connsiteY2" fmla="*/ 710880 h 714091"/>
                <a:gd name="connsiteX3" fmla="*/ 0 w 4150304"/>
                <a:gd name="connsiteY3" fmla="*/ 714091 h 714091"/>
                <a:gd name="connsiteX4" fmla="*/ 0 w 4150304"/>
                <a:gd name="connsiteY4" fmla="*/ 3664 h 714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50304" h="714091">
                  <a:moveTo>
                    <a:pt x="0" y="3664"/>
                  </a:moveTo>
                  <a:lnTo>
                    <a:pt x="3497161" y="0"/>
                  </a:lnTo>
                  <a:lnTo>
                    <a:pt x="4150304" y="710880"/>
                  </a:lnTo>
                  <a:lnTo>
                    <a:pt x="0" y="714091"/>
                  </a:lnTo>
                  <a:lnTo>
                    <a:pt x="0" y="3664"/>
                  </a:ln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25" tIns="45713" rIns="91425" bIns="45713" rtlCol="0" anchor="ctr"/>
            <a:lstStyle/>
            <a:p>
              <a:pPr algn="ctr"/>
              <a:endParaRPr lang="en-US" sz="1400">
                <a:solidFill>
                  <a:srgbClr val="F7CE12"/>
                </a:solidFill>
                <a:latin typeface="Arial"/>
                <a:cs typeface="Arial"/>
              </a:endParaRP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ADE27270-049C-2040-B38D-FEA3531B2474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2300987" y="428093"/>
              <a:ext cx="422126" cy="593036"/>
            </a:xfrm>
            <a:prstGeom prst="line">
              <a:avLst/>
            </a:prstGeom>
            <a:grpFill/>
            <a:ln w="19050">
              <a:solidFill>
                <a:schemeClr val="bg1"/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FA203EC3-BECA-B440-BFEC-9960531B1B5D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2238424" y="428092"/>
              <a:ext cx="422126" cy="593036"/>
            </a:xfrm>
            <a:prstGeom prst="line">
              <a:avLst/>
            </a:prstGeom>
            <a:grpFill/>
            <a:ln w="19050">
              <a:solidFill>
                <a:schemeClr val="bg1"/>
              </a:solidFill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ound Single Corner Rectangle 30">
            <a:extLst>
              <a:ext uri="{FF2B5EF4-FFF2-40B4-BE49-F238E27FC236}">
                <a16:creationId xmlns:a16="http://schemas.microsoft.com/office/drawing/2014/main" id="{DEE38DFD-8B71-8A41-AD37-9D65DD8DB752}"/>
              </a:ext>
            </a:extLst>
          </p:cNvPr>
          <p:cNvSpPr/>
          <p:nvPr userDrawn="1"/>
        </p:nvSpPr>
        <p:spPr>
          <a:xfrm>
            <a:off x="0" y="0"/>
            <a:ext cx="338667" cy="6858000"/>
          </a:xfrm>
          <a:prstGeom prst="round1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1425" tIns="45713" rIns="91425" bIns="45713"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BD51CA6-94A5-BF41-BB09-F8F2D876B2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00976" y="241887"/>
            <a:ext cx="1456001" cy="440510"/>
          </a:xfrm>
          <a:prstGeom prst="rect">
            <a:avLst/>
          </a:prstGeom>
          <a:noFill/>
        </p:spPr>
      </p:pic>
      <p:sp>
        <p:nvSpPr>
          <p:cNvPr id="18" name="Title 3">
            <a:extLst>
              <a:ext uri="{FF2B5EF4-FFF2-40B4-BE49-F238E27FC236}">
                <a16:creationId xmlns:a16="http://schemas.microsoft.com/office/drawing/2014/main" id="{98B0CE3A-3E14-2C4D-A732-1E1B54551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263" y="304567"/>
            <a:ext cx="8674917" cy="458470"/>
          </a:xfrm>
          <a:prstGeom prst="rect">
            <a:avLst/>
          </a:prstGeom>
        </p:spPr>
        <p:txBody>
          <a:bodyPr/>
          <a:lstStyle>
            <a:lvl1pPr>
              <a:defRPr sz="2400" b="1" i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4345C30-EB84-B848-B4C6-31A610A06C4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20" y="1066800"/>
            <a:ext cx="5331609" cy="5400675"/>
          </a:xfrm>
        </p:spPr>
        <p:txBody>
          <a:bodyPr/>
          <a:lstStyle>
            <a:lvl1pPr marL="0" indent="0">
              <a:buNone/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18719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 Single Corner Rectangle 8">
            <a:extLst>
              <a:ext uri="{FF2B5EF4-FFF2-40B4-BE49-F238E27FC236}">
                <a16:creationId xmlns:a16="http://schemas.microsoft.com/office/drawing/2014/main" id="{BD03825A-36B6-6848-A25B-0DBF59F74559}"/>
              </a:ext>
            </a:extLst>
          </p:cNvPr>
          <p:cNvSpPr/>
          <p:nvPr/>
        </p:nvSpPr>
        <p:spPr>
          <a:xfrm rot="16200000">
            <a:off x="10321230" y="4996654"/>
            <a:ext cx="338667" cy="3402874"/>
          </a:xfrm>
          <a:prstGeom prst="round1Rect">
            <a:avLst>
              <a:gd name="adj" fmla="val 50000"/>
            </a:avLst>
          </a:prstGeom>
          <a:gradFill>
            <a:gsLst>
              <a:gs pos="0">
                <a:srgbClr val="6E3393"/>
              </a:gs>
              <a:gs pos="100000">
                <a:srgbClr val="1E428A"/>
              </a:gs>
            </a:gsLst>
            <a:lin ang="5400000" scaled="1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1425" tIns="45713" rIns="91425" bIns="45713"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9FEC107-2400-0141-B364-17F007B55BD3}"/>
              </a:ext>
            </a:extLst>
          </p:cNvPr>
          <p:cNvSpPr/>
          <p:nvPr/>
        </p:nvSpPr>
        <p:spPr>
          <a:xfrm>
            <a:off x="11760942" y="6556800"/>
            <a:ext cx="278715" cy="278715"/>
          </a:xfrm>
          <a:prstGeom prst="ellipse">
            <a:avLst/>
          </a:prstGeom>
          <a:solidFill>
            <a:srgbClr val="1E428A">
              <a:alpha val="80000"/>
            </a:srgbClr>
          </a:solidFill>
          <a:ln w="9525" cmpd="sng">
            <a:solidFill>
              <a:schemeClr val="bg1"/>
            </a:solidFill>
            <a:prstDash val="soli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1425" tIns="45713" rIns="91425" bIns="45713" rtlCol="0" anchor="ctr"/>
          <a:lstStyle/>
          <a:p>
            <a:pPr algn="ctr"/>
            <a:endParaRPr lang="en-US" sz="1400">
              <a:latin typeface="Arial"/>
              <a:cs typeface="Arial"/>
            </a:endParaRPr>
          </a:p>
        </p:txBody>
      </p:sp>
      <p:sp>
        <p:nvSpPr>
          <p:cNvPr id="11" name="Rectangle 26">
            <a:extLst>
              <a:ext uri="{FF2B5EF4-FFF2-40B4-BE49-F238E27FC236}">
                <a16:creationId xmlns:a16="http://schemas.microsoft.com/office/drawing/2014/main" id="{C115BF91-DAA3-4B4B-A915-517DF04EB849}"/>
              </a:ext>
            </a:extLst>
          </p:cNvPr>
          <p:cNvSpPr>
            <a:spLocks noChangeArrowheads="1"/>
          </p:cNvSpPr>
          <p:nvPr/>
        </p:nvSpPr>
        <p:spPr bwMode="black">
          <a:xfrm>
            <a:off x="11701249" y="6595786"/>
            <a:ext cx="398100" cy="200043"/>
          </a:xfrm>
          <a:prstGeom prst="rect">
            <a:avLst/>
          </a:prstGeom>
          <a:noFill/>
        </p:spPr>
        <p:txBody>
          <a:bodyPr wrap="square" lIns="76188" tIns="38094" rIns="76188" bIns="38094" rtlCol="0" anchor="b" anchorCtr="0">
            <a:spAutoFit/>
          </a:bodyPr>
          <a:lstStyle/>
          <a:p>
            <a:pPr lvl="0" algn="ctr"/>
            <a:fld id="{5266C0E3-FCB2-4D10-9980-6DFC0D8FABCB}" type="slidenum">
              <a:rPr lang="en-US" sz="800" b="1" i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lvl="0" algn="ctr"/>
              <a:t>‹#›</a:t>
            </a:fld>
            <a:endParaRPr lang="en-US" sz="800" b="1" i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Rectangle 26">
            <a:extLst>
              <a:ext uri="{FF2B5EF4-FFF2-40B4-BE49-F238E27FC236}">
                <a16:creationId xmlns:a16="http://schemas.microsoft.com/office/drawing/2014/main" id="{F453C620-A4F7-3444-A737-8B305A23E931}"/>
              </a:ext>
            </a:extLst>
          </p:cNvPr>
          <p:cNvSpPr>
            <a:spLocks noChangeArrowheads="1"/>
          </p:cNvSpPr>
          <p:nvPr/>
        </p:nvSpPr>
        <p:spPr bwMode="black">
          <a:xfrm>
            <a:off x="9022384" y="6587797"/>
            <a:ext cx="2700875" cy="210815"/>
          </a:xfrm>
          <a:prstGeom prst="rect">
            <a:avLst/>
          </a:prstGeom>
          <a:noFill/>
        </p:spPr>
        <p:txBody>
          <a:bodyPr wrap="square" lIns="76188" tIns="38094" rIns="76188" bIns="38094" rtlCol="0" anchor="b" anchorCtr="0">
            <a:spAutoFit/>
          </a:bodyPr>
          <a:lstStyle/>
          <a:p>
            <a:pPr marL="0" marR="0" lvl="0" indent="0" algn="l" defTabSz="45715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70" b="1" i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www.fulham.com  </a:t>
            </a:r>
            <a:r>
              <a:rPr lang="en-US" sz="870" b="0" i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©2023 Fulham Co. Inc.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714F944-1BAD-4E45-8B15-63E902EF7E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82310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C40D8-90CA-62ED-3680-2E09F1D67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Pony Selectable Current (PYCC)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F0C961-8F82-564E-9474-800033351FC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65992" y="798827"/>
            <a:ext cx="6292008" cy="364366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7 Models: release date end of May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Applications: Indoor - Office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Class 2 output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cULus listed, Class P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>
                <a:latin typeface="Arial"/>
                <a:ea typeface="Verdana"/>
                <a:cs typeface="Arial"/>
              </a:rPr>
              <a:t>Selectable Current, three preset currents per model (50mA intervals)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0-10V dimmable from 100%-10%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Linear form factor with wires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IP20 rating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EMI: FCC Title 47 Part 15B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Input Surge Protection: Line-Neutral 1kV, Line &amp; Neutral-Ground 2kV, </a:t>
            </a:r>
            <a:r>
              <a:rPr lang="en-US" sz="1100" err="1">
                <a:latin typeface="Arial" panose="020B0604020202020204" pitchFamily="34" charset="0"/>
                <a:cs typeface="Arial" panose="020B0604020202020204" pitchFamily="34" charset="0"/>
              </a:rPr>
              <a:t>RingWave</a:t>
            </a:r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 2.5kV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100">
                <a:latin typeface="Arial"/>
                <a:ea typeface="Verdana"/>
                <a:cs typeface="Arial"/>
              </a:rPr>
              <a:t>Ambient Temperature: -25°C - 50°C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t-BR" sz="1100">
                <a:latin typeface="Arial"/>
                <a:ea typeface="Verdana"/>
                <a:cs typeface="Arial"/>
              </a:rPr>
              <a:t>Warranty: 5 years </a:t>
            </a:r>
            <a:r>
              <a:rPr lang="en-US" sz="1100">
                <a:latin typeface="Arial"/>
                <a:ea typeface="Verdana"/>
                <a:cs typeface="Arial"/>
              </a:rPr>
              <a:t>@ Tc 90°C from the date of manufacture</a:t>
            </a:r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A18965F-3E46-7AC6-B25A-66F3DF4405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806258"/>
              </p:ext>
            </p:extLst>
          </p:nvPr>
        </p:nvGraphicFramePr>
        <p:xfrm>
          <a:off x="651822" y="4107880"/>
          <a:ext cx="10888355" cy="23774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9521">
                  <a:extLst>
                    <a:ext uri="{9D8B030D-6E8A-4147-A177-3AD203B41FA5}">
                      <a16:colId xmlns:a16="http://schemas.microsoft.com/office/drawing/2014/main" val="751497277"/>
                    </a:ext>
                  </a:extLst>
                </a:gridCol>
                <a:gridCol w="946848">
                  <a:extLst>
                    <a:ext uri="{9D8B030D-6E8A-4147-A177-3AD203B41FA5}">
                      <a16:colId xmlns:a16="http://schemas.microsoft.com/office/drawing/2014/main" val="10643271"/>
                    </a:ext>
                  </a:extLst>
                </a:gridCol>
                <a:gridCol w="876504">
                  <a:extLst>
                    <a:ext uri="{9D8B030D-6E8A-4147-A177-3AD203B41FA5}">
                      <a16:colId xmlns:a16="http://schemas.microsoft.com/office/drawing/2014/main" val="3878154619"/>
                    </a:ext>
                  </a:extLst>
                </a:gridCol>
                <a:gridCol w="1136690">
                  <a:extLst>
                    <a:ext uri="{9D8B030D-6E8A-4147-A177-3AD203B41FA5}">
                      <a16:colId xmlns:a16="http://schemas.microsoft.com/office/drawing/2014/main" val="1170451058"/>
                    </a:ext>
                  </a:extLst>
                </a:gridCol>
                <a:gridCol w="1768047">
                  <a:extLst>
                    <a:ext uri="{9D8B030D-6E8A-4147-A177-3AD203B41FA5}">
                      <a16:colId xmlns:a16="http://schemas.microsoft.com/office/drawing/2014/main" val="3416323298"/>
                    </a:ext>
                  </a:extLst>
                </a:gridCol>
                <a:gridCol w="1300950">
                  <a:extLst>
                    <a:ext uri="{9D8B030D-6E8A-4147-A177-3AD203B41FA5}">
                      <a16:colId xmlns:a16="http://schemas.microsoft.com/office/drawing/2014/main" val="953719801"/>
                    </a:ext>
                  </a:extLst>
                </a:gridCol>
                <a:gridCol w="1180385">
                  <a:extLst>
                    <a:ext uri="{9D8B030D-6E8A-4147-A177-3AD203B41FA5}">
                      <a16:colId xmlns:a16="http://schemas.microsoft.com/office/drawing/2014/main" val="210606668"/>
                    </a:ext>
                  </a:extLst>
                </a:gridCol>
                <a:gridCol w="789948">
                  <a:extLst>
                    <a:ext uri="{9D8B030D-6E8A-4147-A177-3AD203B41FA5}">
                      <a16:colId xmlns:a16="http://schemas.microsoft.com/office/drawing/2014/main" val="3625928004"/>
                    </a:ext>
                  </a:extLst>
                </a:gridCol>
                <a:gridCol w="572033">
                  <a:extLst>
                    <a:ext uri="{9D8B030D-6E8A-4147-A177-3AD203B41FA5}">
                      <a16:colId xmlns:a16="http://schemas.microsoft.com/office/drawing/2014/main" val="186725512"/>
                    </a:ext>
                  </a:extLst>
                </a:gridCol>
                <a:gridCol w="617429">
                  <a:extLst>
                    <a:ext uri="{9D8B030D-6E8A-4147-A177-3AD203B41FA5}">
                      <a16:colId xmlns:a16="http://schemas.microsoft.com/office/drawing/2014/main" val="87121733"/>
                    </a:ext>
                  </a:extLst>
                </a:gridCol>
              </a:tblGrid>
              <a:tr h="250453"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Part Number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6567" marR="86567" marT="43284" marB="4328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Max Output Power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6567" marR="86567" marT="43284" marB="43284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Input Voltage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6567" marR="86567" marT="43284" marB="4328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Output Voltage Range (VDC)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6567" marR="86567" marT="43284" marB="4328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0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Selectable</a:t>
                      </a:r>
                    </a:p>
                    <a:p>
                      <a:pPr algn="ctr" fontAlgn="t"/>
                      <a:r>
                        <a:rPr lang="en-US" sz="10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Current Range (mA) </a:t>
                      </a:r>
                      <a:endParaRPr lang="en-US" sz="10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6567" marR="86567" marT="43284" marB="4328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US" sz="10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0-10V Dimming Range</a:t>
                      </a:r>
                      <a:endParaRPr lang="en-US" sz="10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6567" marR="86567" marT="43284" marB="4328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Typical Efficiency at Max Load</a:t>
                      </a:r>
                      <a:endParaRPr lang="en-US" sz="10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6567" marR="86567" marT="43284" marB="43284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Dimensions (inches) </a:t>
                      </a:r>
                      <a:endParaRPr lang="en-US" sz="10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86567" marR="86567" marT="43284" marB="4328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960201"/>
                  </a:ext>
                </a:extLst>
              </a:tr>
              <a:tr h="1616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L</a:t>
                      </a:r>
                      <a:endParaRPr lang="en-US" sz="10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W</a:t>
                      </a:r>
                      <a:endParaRPr lang="en-US" sz="10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H</a:t>
                      </a:r>
                      <a:endParaRPr lang="en-US" sz="10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454287"/>
                  </a:ext>
                </a:extLst>
              </a:tr>
              <a:tr h="2893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PYCC-1M1UNV040S-20L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20W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120-277VAC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30~42Vdc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300 / 350 / 400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100-10%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86%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11.02”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1.18”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0.83”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2950386"/>
                  </a:ext>
                </a:extLst>
              </a:tr>
              <a:tr h="2825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PYCC-1M1UNV055S-30L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30W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9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120-277VAC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30~42Vdc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450 / 500 / 550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100-10%</a:t>
                      </a:r>
                      <a:endParaRPr kumimoji="0" lang="en-US" sz="9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9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9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11.02”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9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1.18”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9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0.83”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0271150"/>
                  </a:ext>
                </a:extLst>
              </a:tr>
              <a:tr h="2684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PYCC-1M1UNV070S-30L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30W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9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120-277VAC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30~42Vdc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600 / 650 / 700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100-10%</a:t>
                      </a:r>
                      <a:endParaRPr kumimoji="0" lang="en-US" sz="9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9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9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11.02”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9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1.18”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9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0.83”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9408719"/>
                  </a:ext>
                </a:extLst>
              </a:tr>
              <a:tr h="2861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PYCC-1M1UNV085S-40L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40W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9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120-277VAC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30~42Vdc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750 / 800 / 850 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100-10%</a:t>
                      </a:r>
                      <a:endParaRPr kumimoji="0" lang="en-US" sz="9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9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9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11.02”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9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1.18”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9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0.83”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1110301"/>
                  </a:ext>
                </a:extLst>
              </a:tr>
              <a:tr h="2825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PYCC-1M1UNV100S-40L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40W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9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120-277VAC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30~42Vdc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900 / 950 / 1000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100-10%</a:t>
                      </a:r>
                      <a:endParaRPr kumimoji="0" lang="en-US" sz="9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9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9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11.02”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9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1.18”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9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0.83”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8972598"/>
                  </a:ext>
                </a:extLst>
              </a:tr>
              <a:tr h="2931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PYCC-1M1UNV115S-50L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50W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9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120-277VAC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30~42Vdc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1050 / 1100 / 1150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100-10%</a:t>
                      </a:r>
                      <a:endParaRPr kumimoji="0" lang="en-US" sz="9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9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9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11.02”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9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1.18”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9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0.83”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742848"/>
                  </a:ext>
                </a:extLst>
              </a:tr>
              <a:tr h="2630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PYCC-1M1UNV130S-60L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60W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9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120-277VAC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30~42Vdc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1200 / 1250 / 1300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100-10%</a:t>
                      </a:r>
                      <a:endParaRPr kumimoji="0" lang="en-US" sz="9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9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86%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9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11.02”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9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1.18”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en-US" sz="900" b="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0.83”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7968867"/>
                  </a:ext>
                </a:extLst>
              </a:tr>
            </a:tbl>
          </a:graphicData>
        </a:graphic>
      </p:graphicFrame>
      <p:pic>
        <p:nvPicPr>
          <p:cNvPr id="8" name="Picture 7" descr="A close-up of a pen&#10;&#10;Description automatically generated with medium confidence">
            <a:extLst>
              <a:ext uri="{FF2B5EF4-FFF2-40B4-BE49-F238E27FC236}">
                <a16:creationId xmlns:a16="http://schemas.microsoft.com/office/drawing/2014/main" id="{B64AE1DD-9683-4E97-26D0-4852FA2191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2103" y="960178"/>
            <a:ext cx="4761054" cy="2678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264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ulham PowerPoint Template 202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8ACAFDEC-1097-4C51-BD07-CDE7336FFDE4}" vid="{2AA3EF95-344E-4A69-A696-6F2952F58A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7295437B611C469AAC6696B581A568" ma:contentTypeVersion="17" ma:contentTypeDescription="Create a new document." ma:contentTypeScope="" ma:versionID="2f7d2b2f848d205ba544bf679ab737c1">
  <xsd:schema xmlns:xsd="http://www.w3.org/2001/XMLSchema" xmlns:xs="http://www.w3.org/2001/XMLSchema" xmlns:p="http://schemas.microsoft.com/office/2006/metadata/properties" xmlns:ns2="4d24b0f4-b377-45b0-9dd0-566fba52c3fc" xmlns:ns3="da26bf0c-9be6-4f90-9ae0-8f5705e4a6b3" targetNamespace="http://schemas.microsoft.com/office/2006/metadata/properties" ma:root="true" ma:fieldsID="b03b757712293b54ca550b1c5826865b" ns2:_="" ns3:_="">
    <xsd:import namespace="4d24b0f4-b377-45b0-9dd0-566fba52c3fc"/>
    <xsd:import namespace="da26bf0c-9be6-4f90-9ae0-8f5705e4a6b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2:TaxCatchAll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24b0f4-b377-45b0-9dd0-566fba52c3f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23d1774-f5c6-4106-bb14-f80dbc5c6e4b}" ma:internalName="TaxCatchAll" ma:showField="CatchAllData" ma:web="4d24b0f4-b377-45b0-9dd0-566fba52c3f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26bf0c-9be6-4f90-9ae0-8f5705e4a6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3bdf820-0aa2-436c-8838-00da60b656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d24b0f4-b377-45b0-9dd0-566fba52c3fc" xsi:nil="true"/>
    <lcf76f155ced4ddcb4097134ff3c332f xmlns="da26bf0c-9be6-4f90-9ae0-8f5705e4a6b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49C6E70-4646-491E-BB53-8D3E0FD018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F38F59F-DD4D-4B4F-AFE8-873C6E29528E}">
  <ds:schemaRefs>
    <ds:schemaRef ds:uri="4d24b0f4-b377-45b0-9dd0-566fba52c3fc"/>
    <ds:schemaRef ds:uri="da26bf0c-9be6-4f90-9ae0-8f5705e4a6b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0D13994-D2F9-4E25-B3C8-1C32D50EB8A5}">
  <ds:schemaRefs>
    <ds:schemaRef ds:uri="4d24b0f4-b377-45b0-9dd0-566fba52c3fc"/>
    <ds:schemaRef ds:uri="da26bf0c-9be6-4f90-9ae0-8f5705e4a6b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</TotalTime>
  <Words>195</Words>
  <Application>Microsoft Macintosh PowerPoint</Application>
  <PresentationFormat>Widescreen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Fulham PowerPoint Template 2021</vt:lpstr>
      <vt:lpstr>Pony Selectable Current (PYCC)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PowerPoint Template</dc:subject>
  <dc:creator>Edwin Reyes</dc:creator>
  <cp:keywords>PPT, PPT template, toolkit, PPT toolkit,  corporate template, corporate PPT template, PowerPoint template, Juniper PPT template</cp:keywords>
  <dc:description/>
  <cp:lastModifiedBy>Martin Matsueda</cp:lastModifiedBy>
  <cp:revision>3</cp:revision>
  <cp:lastPrinted>2013-12-27T18:52:02Z</cp:lastPrinted>
  <dcterms:created xsi:type="dcterms:W3CDTF">2020-03-26T21:55:33Z</dcterms:created>
  <dcterms:modified xsi:type="dcterms:W3CDTF">2023-03-23T22:22:05Z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0x0101001B7295437B611C469AAC6696B581A568</vt:lpwstr>
  </property>
  <property fmtid="{D5CDD505-2E9C-101B-9397-08002B2CF9AE}" pid="3" name="MediaServiceImageTags">
    <vt:lpwstr/>
  </property>
</Properties>
</file>